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176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585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583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76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06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08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4714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60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03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63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430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65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289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126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450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506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F701-27E1-4CCB-BB9E-FB85B898A115}" type="datetimeFigureOut">
              <a:rPr lang="cs-CZ" smtClean="0"/>
              <a:t>15.01.2023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A3967D-794F-489E-A7D5-BF9FDF2AF6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193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elkosnar/zaverecny-projek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33983" y="509232"/>
            <a:ext cx="9324418" cy="1646302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tx1"/>
                </a:solidFill>
              </a:rPr>
              <a:t>DÁLKOVÉ OVLÁDÁNÍ ŽALUZIÍ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733983" y="2542994"/>
            <a:ext cx="9324418" cy="1096899"/>
          </a:xfrm>
        </p:spPr>
        <p:txBody>
          <a:bodyPr>
            <a:normAutofit/>
          </a:bodyPr>
          <a:lstStyle/>
          <a:p>
            <a:pPr algn="l"/>
            <a:r>
              <a:rPr lang="cs-CZ" sz="2000" dirty="0" smtClean="0">
                <a:solidFill>
                  <a:schemeClr val="tx1"/>
                </a:solidFill>
              </a:rPr>
              <a:t>Pavel Košnar, IT4</a:t>
            </a:r>
          </a:p>
          <a:p>
            <a:pPr algn="l"/>
            <a:r>
              <a:rPr lang="cs-CZ" sz="2000" dirty="0" smtClean="0">
                <a:solidFill>
                  <a:schemeClr val="tx1"/>
                </a:solidFill>
              </a:rPr>
              <a:t>2022/2023</a:t>
            </a:r>
            <a:endParaRPr lang="cs-CZ" sz="2000" dirty="0">
              <a:solidFill>
                <a:schemeClr val="tx1"/>
              </a:solidFill>
            </a:endParaRP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83" y="4027353"/>
            <a:ext cx="4295775" cy="1066800"/>
          </a:xfrm>
          <a:prstGeom prst="rect">
            <a:avLst/>
          </a:prstGeom>
        </p:spPr>
      </p:pic>
      <p:pic>
        <p:nvPicPr>
          <p:cNvPr id="2050" name="Picture 2" descr="Otevřít fotk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455" y="2219494"/>
            <a:ext cx="2709545" cy="361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5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4400" dirty="0" smtClean="0">
                <a:solidFill>
                  <a:schemeClr val="tx1"/>
                </a:solidFill>
              </a:rPr>
              <a:t>OBSAH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Úvod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Využité technologie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smtClean="0">
                <a:solidFill>
                  <a:schemeClr val="tx1"/>
                </a:solidFill>
              </a:rPr>
              <a:t>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smtClean="0">
                <a:solidFill>
                  <a:schemeClr val="tx1"/>
                </a:solidFill>
              </a:rPr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Postup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Výsledek práce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Vylepšení do budoucna</a:t>
            </a:r>
          </a:p>
        </p:txBody>
      </p:sp>
    </p:spTree>
    <p:extLst>
      <p:ext uri="{BB962C8B-B14F-4D97-AF65-F5344CB8AC3E}">
        <p14:creationId xmlns:p14="http://schemas.microsoft.com/office/powerpoint/2010/main" val="38233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4400" dirty="0" smtClean="0">
                <a:solidFill>
                  <a:schemeClr val="tx1"/>
                </a:solidFill>
              </a:rPr>
              <a:t>ÚVOD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Proč jsem si tento projekt vybral?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Jak projekt funguje?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170" y="4968298"/>
            <a:ext cx="1430752" cy="1073064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837" y="1718879"/>
            <a:ext cx="883419" cy="883419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785" y="3431373"/>
            <a:ext cx="919052" cy="919052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729" y="4678423"/>
            <a:ext cx="1362939" cy="1362939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8456" y="2234280"/>
            <a:ext cx="416180" cy="3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5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5" presetID="0" presetClass="path" presetSubtype="0" repeatCount="indefinite" fill="remove" nodeType="afterEffect" p14:presetBounceEnd="7429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00065 0.00046 L -0.07565 0.22107 L -0.00182 0.45232 C -0.07357 0.44838 -0.14544 0.45648 -0.21693 0.45255 " pathEditMode="fixed" rAng="0" ptsTypes="AAAA" p14:bounceEnd="7429">
                                          <p:cBhvr>
                                            <p:cTn id="36" dur="7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820" y="226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1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3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9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5" presetID="0" presetClass="path" presetSubtype="0" repeatCount="indefinite" fill="remove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00065 0.00046 L -0.07565 0.22107 L -0.00182 0.45232 C -0.07357 0.44838 -0.14544 0.45648 -0.21693 0.45255 " pathEditMode="fixed" rAng="0" ptsTypes="AAAA">
                                          <p:cBhvr>
                                            <p:cTn id="36" dur="7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820" y="2266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tx1"/>
                </a:solidFill>
              </a:rPr>
              <a:t>VYUŽITÉ TECHNOLOGIE</a:t>
            </a:r>
            <a:endParaRPr lang="cs-CZ" sz="4400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Hardware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smtClean="0">
                <a:solidFill>
                  <a:schemeClr val="tx1"/>
                </a:solidFill>
              </a:rPr>
              <a:t>ESP </a:t>
            </a:r>
            <a:r>
              <a:rPr lang="cs-CZ" dirty="0" smtClean="0">
                <a:solidFill>
                  <a:schemeClr val="tx1"/>
                </a:solidFill>
              </a:rPr>
              <a:t>8266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smtClean="0">
                <a:solidFill>
                  <a:schemeClr val="tx1"/>
                </a:solidFill>
              </a:rPr>
              <a:t>Žaluzie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smtClean="0">
                <a:solidFill>
                  <a:schemeClr val="tx1"/>
                </a:solidFill>
              </a:rPr>
              <a:t>Spínací relé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smtClean="0">
                <a:solidFill>
                  <a:schemeClr val="tx1"/>
                </a:solidFill>
              </a:rPr>
              <a:t>Elektromotor</a:t>
            </a:r>
            <a:endParaRPr lang="cs-CZ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Software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err="1" smtClean="0">
                <a:solidFill>
                  <a:schemeClr val="tx1"/>
                </a:solidFill>
              </a:rPr>
              <a:t>Visual</a:t>
            </a:r>
            <a:r>
              <a:rPr lang="cs-CZ" dirty="0" smtClean="0">
                <a:solidFill>
                  <a:schemeClr val="tx1"/>
                </a:solidFill>
              </a:rPr>
              <a:t> Studio </a:t>
            </a:r>
            <a:r>
              <a:rPr lang="cs-CZ" dirty="0" err="1" smtClean="0">
                <a:solidFill>
                  <a:schemeClr val="tx1"/>
                </a:solidFill>
              </a:rPr>
              <a:t>Code</a:t>
            </a:r>
            <a:endParaRPr lang="cs-CZ" dirty="0" smtClean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err="1" smtClean="0">
                <a:solidFill>
                  <a:schemeClr val="tx1"/>
                </a:solidFill>
              </a:rPr>
              <a:t>PlatformIO</a:t>
            </a:r>
            <a:endParaRPr lang="cs-CZ" dirty="0" smtClean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err="1" smtClean="0">
                <a:solidFill>
                  <a:schemeClr val="tx1"/>
                </a:solidFill>
              </a:rPr>
              <a:t>Home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Assistant</a:t>
            </a:r>
            <a:r>
              <a:rPr lang="cs-CZ" dirty="0" smtClean="0">
                <a:solidFill>
                  <a:schemeClr val="tx1"/>
                </a:solidFill>
              </a:rPr>
              <a:t> a MQTT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smtClean="0">
                <a:solidFill>
                  <a:schemeClr val="tx1"/>
                </a:solidFill>
              </a:rPr>
              <a:t>C++ knihovny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3074" name="Picture 2" descr="Otevřít fot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455" y="1930400"/>
            <a:ext cx="3006725" cy="29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 3"/>
          <p:cNvSpPr/>
          <p:nvPr/>
        </p:nvSpPr>
        <p:spPr>
          <a:xfrm>
            <a:off x="4701348" y="3032760"/>
            <a:ext cx="1447992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vál 5"/>
          <p:cNvSpPr/>
          <p:nvPr/>
        </p:nvSpPr>
        <p:spPr>
          <a:xfrm>
            <a:off x="4579428" y="2544969"/>
            <a:ext cx="487872" cy="5518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vál 6"/>
          <p:cNvSpPr/>
          <p:nvPr/>
        </p:nvSpPr>
        <p:spPr>
          <a:xfrm>
            <a:off x="4123888" y="2609050"/>
            <a:ext cx="455540" cy="545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vál 7"/>
          <p:cNvSpPr/>
          <p:nvPr/>
        </p:nvSpPr>
        <p:spPr>
          <a:xfrm>
            <a:off x="4968192" y="2508301"/>
            <a:ext cx="563976" cy="5885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33" y="3526355"/>
            <a:ext cx="919052" cy="919052"/>
          </a:xfrm>
          <a:prstGeom prst="rect">
            <a:avLst/>
          </a:prstGeom>
        </p:spPr>
      </p:pic>
      <p:pic>
        <p:nvPicPr>
          <p:cNvPr id="3076" name="Picture 4" descr="Visual Studio Code – Wikipedi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627" y="1930400"/>
            <a:ext cx="919052" cy="91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Obráze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044" y="1905650"/>
            <a:ext cx="943802" cy="943802"/>
          </a:xfrm>
          <a:prstGeom prst="rect">
            <a:avLst/>
          </a:prstGeom>
        </p:spPr>
      </p:pic>
      <p:pic>
        <p:nvPicPr>
          <p:cNvPr id="3092" name="Picture 20" descr="C++ – Wikipedi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51" y="3509413"/>
            <a:ext cx="847995" cy="95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6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tx1"/>
                </a:solidFill>
              </a:rPr>
              <a:t>VYUŽITÉ KNIHOVNY</a:t>
            </a:r>
            <a:endParaRPr lang="cs-CZ" sz="4400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ESP8266WiFi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chemeClr val="tx1"/>
                </a:solidFill>
              </a:rPr>
              <a:t>ESPAsyncWebServer</a:t>
            </a:r>
            <a:endParaRPr lang="cs-CZ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 smtClean="0">
                <a:solidFill>
                  <a:schemeClr val="tx1"/>
                </a:solidFill>
              </a:rPr>
              <a:t>ArduinoHA</a:t>
            </a:r>
            <a:endParaRPr lang="cs-CZ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 smtClean="0">
                <a:solidFill>
                  <a:schemeClr val="tx1"/>
                </a:solidFill>
              </a:rPr>
              <a:t>LittleFS</a:t>
            </a:r>
            <a:endParaRPr lang="cs-CZ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73" y="2315260"/>
            <a:ext cx="4600000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407" y="3809925"/>
            <a:ext cx="1349114" cy="137160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tx1"/>
                </a:solidFill>
              </a:rPr>
              <a:t>POSTUP</a:t>
            </a:r>
            <a:endParaRPr lang="cs-CZ" sz="4400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Kontrola funkčnosti součástek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Wi-Fi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Připojení k </a:t>
            </a:r>
            <a:r>
              <a:rPr lang="cs-CZ" dirty="0" err="1" smtClean="0">
                <a:solidFill>
                  <a:schemeClr val="tx1"/>
                </a:solidFill>
              </a:rPr>
              <a:t>Home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 err="1" smtClean="0">
                <a:solidFill>
                  <a:schemeClr val="tx1"/>
                </a:solidFill>
              </a:rPr>
              <a:t>Assistentu</a:t>
            </a:r>
            <a:r>
              <a:rPr lang="cs-CZ" dirty="0" smtClean="0">
                <a:solidFill>
                  <a:schemeClr val="tx1"/>
                </a:solidFill>
              </a:rPr>
              <a:t> a MQTT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Funkce ovládání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smtClean="0">
                <a:solidFill>
                  <a:schemeClr val="tx1"/>
                </a:solidFill>
              </a:rPr>
              <a:t>Posunutí nahoru a dolů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smtClean="0">
                <a:solidFill>
                  <a:schemeClr val="tx1"/>
                </a:solidFill>
              </a:rPr>
              <a:t>Naklápění nahoru a dolů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 smtClean="0">
                <a:solidFill>
                  <a:schemeClr val="tx1"/>
                </a:solidFill>
              </a:rPr>
              <a:t>Zastavit</a:t>
            </a:r>
            <a:endParaRPr lang="cs-CZ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Sestavení žaluzií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307" y="1332753"/>
            <a:ext cx="1587314" cy="2477172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830" y="2120242"/>
            <a:ext cx="2119873" cy="2918987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074" y="5821211"/>
            <a:ext cx="1943100" cy="371475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074" y="5459261"/>
            <a:ext cx="19431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5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L -0.00026 -0.2097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973 L 6.25E-7 4.07407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010" y="1703911"/>
            <a:ext cx="3575230" cy="338518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tx1"/>
                </a:solidFill>
              </a:rPr>
              <a:t>VÝSLEDEK PRÁCE</a:t>
            </a:r>
            <a:endParaRPr lang="cs-CZ" sz="4400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Ovládání žaluzií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Kontrola stavu	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48" y="2712609"/>
            <a:ext cx="1943100" cy="36195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807" y="4430217"/>
            <a:ext cx="1723802" cy="510039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1222" y="4430217"/>
            <a:ext cx="1723802" cy="510039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222" y="4430217"/>
            <a:ext cx="1723802" cy="510039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1222" y="4430216"/>
            <a:ext cx="1949768" cy="510039"/>
          </a:xfrm>
          <a:prstGeom prst="rect">
            <a:avLst/>
          </a:prstGeom>
        </p:spPr>
      </p:pic>
      <p:sp>
        <p:nvSpPr>
          <p:cNvPr id="13" name="Obdélník 12"/>
          <p:cNvSpPr/>
          <p:nvPr/>
        </p:nvSpPr>
        <p:spPr>
          <a:xfrm>
            <a:off x="5495047" y="4284290"/>
            <a:ext cx="2102118" cy="701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280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tx1"/>
                </a:solidFill>
              </a:rPr>
              <a:t>VYLEPŠENÍ DO BUDOUCNA</a:t>
            </a:r>
            <a:endParaRPr lang="cs-CZ" sz="4400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Zjednodušit spuštění pro uživatele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>
                <a:solidFill>
                  <a:schemeClr val="tx1"/>
                </a:solidFill>
              </a:rPr>
              <a:t>Vylepšení webové stránky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5" y="4225994"/>
            <a:ext cx="1395285" cy="635904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42" y="6515934"/>
            <a:ext cx="2118687" cy="207714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42" y="4223387"/>
            <a:ext cx="1473827" cy="2233532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94" y="2885176"/>
            <a:ext cx="3783020" cy="1338211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192" y="3873400"/>
            <a:ext cx="166245" cy="151227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9544" y="3873400"/>
            <a:ext cx="192858" cy="151227"/>
          </a:xfrm>
          <a:prstGeom prst="rect">
            <a:avLst/>
          </a:prstGeom>
        </p:spPr>
      </p:pic>
      <p:pic>
        <p:nvPicPr>
          <p:cNvPr id="1029" name="Obrázek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806" y="2566676"/>
            <a:ext cx="5251054" cy="376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0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 smtClean="0">
                <a:solidFill>
                  <a:schemeClr val="tx1"/>
                </a:solidFill>
              </a:rPr>
              <a:t>DĚKUJI ZA POZORNOST</a:t>
            </a:r>
            <a:endParaRPr lang="cs-CZ" sz="4400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Odkaz na </a:t>
            </a:r>
            <a:r>
              <a:rPr lang="cs-CZ" dirty="0" err="1" smtClean="0"/>
              <a:t>GitHub</a:t>
            </a:r>
            <a:r>
              <a:rPr lang="cs-CZ" dirty="0" smtClean="0"/>
              <a:t>: </a:t>
            </a:r>
            <a:r>
              <a:rPr lang="cs-CZ" dirty="0" smtClean="0">
                <a:hlinkClick r:id="rId2"/>
              </a:rPr>
              <a:t>https://github.com/pavelkosnar/zaverecny-projekt</a:t>
            </a:r>
            <a:endParaRPr lang="cs-CZ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smtClean="0"/>
              <a:t>Odkaz na </a:t>
            </a:r>
            <a:r>
              <a:rPr lang="cs-CZ" dirty="0" err="1" smtClean="0"/>
              <a:t>YouTube</a:t>
            </a:r>
            <a:r>
              <a:rPr lang="cs-CZ" dirty="0" smtClean="0"/>
              <a:t>: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62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Letsg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3F3F3F"/>
      </a:accent1>
      <a:accent2>
        <a:srgbClr val="99CCF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616</TotalTime>
  <Words>114</Words>
  <Application>Microsoft Office PowerPoint</Application>
  <PresentationFormat>Širokoúhlá obrazovka</PresentationFormat>
  <Paragraphs>48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Trebuchet MS</vt:lpstr>
      <vt:lpstr>Wingdings 3</vt:lpstr>
      <vt:lpstr>Fazeta</vt:lpstr>
      <vt:lpstr>DÁLKOVÉ OVLÁDÁNÍ ŽALUZIÍ</vt:lpstr>
      <vt:lpstr>OBSAH</vt:lpstr>
      <vt:lpstr>ÚVOD</vt:lpstr>
      <vt:lpstr>VYUŽITÉ TECHNOLOGIE</vt:lpstr>
      <vt:lpstr>VYUŽITÉ KNIHOVNY</vt:lpstr>
      <vt:lpstr>POSTUP</vt:lpstr>
      <vt:lpstr>VÝSLEDEK PRÁCE</vt:lpstr>
      <vt:lpstr>VYLEPŠENÍ DO BUDOUCNA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DÁLKOVÉ OVLÁDÁNÍ ŽALUZIÍ</dc:title>
  <dc:creator>Pavel Košnar</dc:creator>
  <cp:lastModifiedBy>Pavel Košnar</cp:lastModifiedBy>
  <cp:revision>99</cp:revision>
  <dcterms:created xsi:type="dcterms:W3CDTF">2023-01-14T21:25:28Z</dcterms:created>
  <dcterms:modified xsi:type="dcterms:W3CDTF">2023-01-15T21:47:14Z</dcterms:modified>
</cp:coreProperties>
</file>