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15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65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7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6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8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8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4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2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9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8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3B2F-4348-4B50-B187-06C213D97CF0}" type="datetimeFigureOut">
              <a:rPr lang="ru-RU" smtClean="0"/>
              <a:t>09.12.2018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D698A-04EA-4F4D-A066-470025BA0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7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916" y="2244437"/>
            <a:ext cx="9155084" cy="1265526"/>
          </a:xfrm>
        </p:spPr>
        <p:txBody>
          <a:bodyPr>
            <a:normAutofit/>
          </a:bodyPr>
          <a:lstStyle/>
          <a:p>
            <a:r>
              <a:rPr lang="ru-RU" dirty="0" smtClean="0"/>
              <a:t>Калькулятор товаров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2545" y="5040139"/>
            <a:ext cx="2770909" cy="1655762"/>
          </a:xfrm>
        </p:spPr>
        <p:txBody>
          <a:bodyPr/>
          <a:lstStyle/>
          <a:p>
            <a:r>
              <a:rPr lang="ru-RU" dirty="0" smtClean="0"/>
              <a:t>Студент группы ПРИ-116</a:t>
            </a:r>
          </a:p>
          <a:p>
            <a:r>
              <a:rPr lang="ru-RU" dirty="0" smtClean="0"/>
              <a:t>Ковлагин П.А.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872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1" y="709467"/>
            <a:ext cx="7019191" cy="5973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4270" y="124691"/>
            <a:ext cx="453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Диаграмма прецедентов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361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8606" y="0"/>
            <a:ext cx="7441276" cy="739834"/>
          </a:xfrm>
        </p:spPr>
        <p:txBody>
          <a:bodyPr/>
          <a:lstStyle/>
          <a:p>
            <a:r>
              <a:rPr lang="ru-RU" dirty="0" smtClean="0"/>
              <a:t>Диаграмма бизнес процесса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68" y="649975"/>
            <a:ext cx="6262774" cy="60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38596"/>
          </a:xfrm>
        </p:spPr>
        <p:txBody>
          <a:bodyPr/>
          <a:lstStyle/>
          <a:p>
            <a:pPr algn="ctr"/>
            <a:r>
              <a:rPr lang="ru-RU" dirty="0" smtClean="0"/>
              <a:t>Эскизы интерфейса пользователя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5" y="1545775"/>
            <a:ext cx="2721333" cy="53118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4449" y="1143783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Добавить товар в список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88" y="1545774"/>
            <a:ext cx="2737991" cy="53118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21" y="1545773"/>
            <a:ext cx="2737991" cy="53122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112" y="1545772"/>
            <a:ext cx="2754529" cy="5311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11592" y="1176049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Список товаров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3454" y="1199503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Выбор магазина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837308" y="1143783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Удалить товар из списка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1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67" y="1005840"/>
            <a:ext cx="2962115" cy="5852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47" y="1005840"/>
            <a:ext cx="3124520" cy="5852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182" y="1005840"/>
            <a:ext cx="2990944" cy="5852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0325" y="636508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Акции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58297" y="636508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Личный кабинет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266987" y="636508"/>
            <a:ext cx="27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1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632" y="1343487"/>
            <a:ext cx="10515600" cy="4351338"/>
          </a:xfrm>
        </p:spPr>
        <p:txBody>
          <a:bodyPr/>
          <a:lstStyle/>
          <a:p>
            <a:r>
              <a:rPr lang="ru-RU" dirty="0" smtClean="0"/>
              <a:t>Разработка мобильного приложения, предоставляющего </a:t>
            </a:r>
            <a:r>
              <a:rPr lang="ru-RU" dirty="0"/>
              <a:t>покупателям магазинов удобный функционал для работы со списком товаров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Главным </a:t>
            </a:r>
            <a:r>
              <a:rPr lang="ru-RU" dirty="0"/>
              <a:t>плюсом приложения Калькулятор товаров будет добавление и удаление товаров непосредственно во время покупки. Подсчет общей суммы будет осуществляться автоматически после добавления и удаления товаров из списка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Интуитивно понятный 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75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812175" cy="689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АШАН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9014"/>
            <a:ext cx="3039588" cy="540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72" y="689957"/>
            <a:ext cx="3039588" cy="540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10" y="689957"/>
            <a:ext cx="3039588" cy="540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" y="6297649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9272" y="6297649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Ашан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78545" y="6297649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8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812175" cy="689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АШАН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366392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Сканер чека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89270" y="6364250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магазинов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04062" y="6364250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70" y="689957"/>
            <a:ext cx="3039587" cy="54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13" y="689957"/>
            <a:ext cx="3039587" cy="54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957"/>
            <a:ext cx="30395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8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3013453" cy="689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Перекресток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1845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5309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магазин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8" y="689957"/>
            <a:ext cx="3039587" cy="54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45" y="689957"/>
            <a:ext cx="3039587" cy="540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12" y="689957"/>
            <a:ext cx="3039588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4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3013453" cy="689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Перекресток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612240" y="621613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магазинов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689957"/>
            <a:ext cx="3039587" cy="54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72" y="689957"/>
            <a:ext cx="3039587" cy="540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02584" y="6216138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 магазинов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3013453" cy="689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Пятерочка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1845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5309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магазинов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957"/>
            <a:ext cx="3039587" cy="540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13" y="689957"/>
            <a:ext cx="3039587" cy="54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45" y="689957"/>
            <a:ext cx="303958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3013453" cy="6899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Пятерочка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1845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покупок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25309" y="6257926"/>
            <a:ext cx="301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магазине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" y="689957"/>
            <a:ext cx="3039587" cy="540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4" y="857926"/>
            <a:ext cx="3039587" cy="540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413" y="689957"/>
            <a:ext cx="303958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" y="74180"/>
            <a:ext cx="10515600" cy="1325563"/>
          </a:xfrm>
        </p:spPr>
        <p:txBody>
          <a:bodyPr/>
          <a:lstStyle/>
          <a:p>
            <a:r>
              <a:rPr lang="ru-RU" dirty="0" smtClean="0"/>
              <a:t>Пользователи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19" y="1399743"/>
            <a:ext cx="11747269" cy="5175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Незарегистрированные покупатели</a:t>
            </a:r>
          </a:p>
          <a:p>
            <a:pPr lvl="0"/>
            <a:r>
              <a:rPr lang="ru-RU" b="1" dirty="0"/>
              <a:t>Выбирать магазин;</a:t>
            </a:r>
            <a:endParaRPr lang="ru-RU" dirty="0"/>
          </a:p>
          <a:p>
            <a:pPr lvl="0"/>
            <a:r>
              <a:rPr lang="ru-RU" b="1" dirty="0"/>
              <a:t>Вводить ограничение по сумме;</a:t>
            </a:r>
            <a:endParaRPr lang="ru-RU" dirty="0"/>
          </a:p>
          <a:p>
            <a:pPr lvl="0"/>
            <a:r>
              <a:rPr lang="ru-RU" b="1" dirty="0"/>
              <a:t>Просматривать список товаров;</a:t>
            </a:r>
            <a:endParaRPr lang="ru-RU" dirty="0"/>
          </a:p>
          <a:p>
            <a:pPr lvl="0"/>
            <a:r>
              <a:rPr lang="ru-RU" b="1" dirty="0"/>
              <a:t>Добавлять товар в список;</a:t>
            </a:r>
            <a:endParaRPr lang="ru-RU" dirty="0"/>
          </a:p>
          <a:p>
            <a:pPr lvl="0"/>
            <a:r>
              <a:rPr lang="ru-RU" b="1" dirty="0"/>
              <a:t>Удалять товар из списка;</a:t>
            </a:r>
            <a:endParaRPr lang="ru-RU" dirty="0"/>
          </a:p>
          <a:p>
            <a:pPr lvl="0"/>
            <a:r>
              <a:rPr lang="ru-RU" b="1" dirty="0"/>
              <a:t>Авторизоваться;</a:t>
            </a:r>
            <a:endParaRPr lang="ru-RU" dirty="0"/>
          </a:p>
          <a:p>
            <a:pPr lvl="0"/>
            <a:r>
              <a:rPr lang="ru-RU" b="1" dirty="0"/>
              <a:t>Сохранять список товаров в файл.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Зарегистрированные</a:t>
            </a:r>
            <a:r>
              <a:rPr lang="ru-RU" dirty="0"/>
              <a:t> </a:t>
            </a:r>
            <a:r>
              <a:rPr lang="ru-RU" dirty="0" smtClean="0"/>
              <a:t>покупатели </a:t>
            </a:r>
          </a:p>
          <a:p>
            <a:pPr>
              <a:lnSpc>
                <a:spcPct val="100000"/>
              </a:lnSpc>
            </a:pPr>
            <a:r>
              <a:rPr lang="ru-RU" b="1" dirty="0"/>
              <a:t>Просмотр истории покупок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404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156</Words>
  <Application>Microsoft Office PowerPoint</Application>
  <PresentationFormat>Широкоэкранный</PresentationFormat>
  <Paragraphs>51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Калькулятор товаров</vt:lpstr>
      <vt:lpstr>Презентация PowerPoint</vt:lpstr>
      <vt:lpstr>АШАН</vt:lpstr>
      <vt:lpstr>АШАН</vt:lpstr>
      <vt:lpstr>Перекресток</vt:lpstr>
      <vt:lpstr>Перекресток</vt:lpstr>
      <vt:lpstr>Пятерочка</vt:lpstr>
      <vt:lpstr>Пятерочка</vt:lpstr>
      <vt:lpstr>Пользователи системы</vt:lpstr>
      <vt:lpstr>Презентация PowerPoint</vt:lpstr>
      <vt:lpstr>Диаграмма бизнес процесса</vt:lpstr>
      <vt:lpstr>Эскизы интерфейса пользователя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товаров</dc:title>
  <dc:creator>Павел Ковлагин</dc:creator>
  <cp:lastModifiedBy>Павел Ковлагин</cp:lastModifiedBy>
  <cp:revision>7</cp:revision>
  <dcterms:created xsi:type="dcterms:W3CDTF">2018-12-02T17:51:26Z</dcterms:created>
  <dcterms:modified xsi:type="dcterms:W3CDTF">2018-12-09T12:27:52Z</dcterms:modified>
</cp:coreProperties>
</file>