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F00"/>
    <a:srgbClr val="760000"/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3678-1491-42D7-A362-7661D795928A}" type="datetimeFigureOut">
              <a:rPr lang="ru-RU" smtClean="0"/>
              <a:t>19.10.2020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D6E3-8368-4F23-A668-9789AC38F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99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3678-1491-42D7-A362-7661D795928A}" type="datetimeFigureOut">
              <a:rPr lang="ru-RU" smtClean="0"/>
              <a:t>19.10.2020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D6E3-8368-4F23-A668-9789AC38F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9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3678-1491-42D7-A362-7661D795928A}" type="datetimeFigureOut">
              <a:rPr lang="ru-RU" smtClean="0"/>
              <a:t>19.10.2020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D6E3-8368-4F23-A668-9789AC38F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78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3678-1491-42D7-A362-7661D795928A}" type="datetimeFigureOut">
              <a:rPr lang="ru-RU" smtClean="0"/>
              <a:t>19.10.2020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D6E3-8368-4F23-A668-9789AC38F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35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3678-1491-42D7-A362-7661D795928A}" type="datetimeFigureOut">
              <a:rPr lang="ru-RU" smtClean="0"/>
              <a:t>19.10.2020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D6E3-8368-4F23-A668-9789AC38F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52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3678-1491-42D7-A362-7661D795928A}" type="datetimeFigureOut">
              <a:rPr lang="ru-RU" smtClean="0"/>
              <a:t>19.10.2020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D6E3-8368-4F23-A668-9789AC38F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17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3678-1491-42D7-A362-7661D795928A}" type="datetimeFigureOut">
              <a:rPr lang="ru-RU" smtClean="0"/>
              <a:t>19.10.2020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D6E3-8368-4F23-A668-9789AC38F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4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3678-1491-42D7-A362-7661D795928A}" type="datetimeFigureOut">
              <a:rPr lang="ru-RU" smtClean="0"/>
              <a:t>19.10.2020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D6E3-8368-4F23-A668-9789AC38F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92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3678-1491-42D7-A362-7661D795928A}" type="datetimeFigureOut">
              <a:rPr lang="ru-RU" smtClean="0"/>
              <a:t>19.10.2020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D6E3-8368-4F23-A668-9789AC38F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44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3678-1491-42D7-A362-7661D795928A}" type="datetimeFigureOut">
              <a:rPr lang="ru-RU" smtClean="0"/>
              <a:t>19.10.2020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D6E3-8368-4F23-A668-9789AC38F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71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3678-1491-42D7-A362-7661D795928A}" type="datetimeFigureOut">
              <a:rPr lang="ru-RU" smtClean="0"/>
              <a:t>19.10.2020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D6E3-8368-4F23-A668-9789AC38F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45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43678-1491-42D7-A362-7661D795928A}" type="datetimeFigureOut">
              <a:rPr lang="ru-RU" smtClean="0"/>
              <a:t>19.10.2020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CD6E3-8368-4F23-A668-9789AC38F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94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70048" y="1971795"/>
            <a:ext cx="72548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i="1" dirty="0" smtClean="0">
                <a:solidFill>
                  <a:srgbClr val="E6A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Главное управление </a:t>
            </a:r>
          </a:p>
          <a:p>
            <a:pPr algn="ctr"/>
            <a:r>
              <a:rPr lang="ru-RU" sz="5400" i="1" dirty="0" smtClean="0">
                <a:solidFill>
                  <a:srgbClr val="E6A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бухгалтерского учета и отчетности</a:t>
            </a:r>
            <a:endParaRPr lang="ru-RU" sz="5400" i="1" dirty="0">
              <a:solidFill>
                <a:srgbClr val="E6A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75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62334" y="1193616"/>
            <a:ext cx="96194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i="1" dirty="0" smtClean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Образец заполнения </a:t>
            </a:r>
            <a:r>
              <a:rPr lang="ru-RU" sz="5400" i="1" dirty="0" smtClean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материально ответственным (ответственным) лицом инвентаризационной описи</a:t>
            </a:r>
          </a:p>
          <a:p>
            <a:pPr algn="ctr"/>
            <a:endParaRPr lang="ru-RU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96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5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473"/>
            <a:ext cx="11307941" cy="6360717"/>
          </a:xfrm>
          <a:prstGeom prst="rect">
            <a:avLst/>
          </a:prstGeom>
        </p:spPr>
      </p:pic>
      <p:sp>
        <p:nvSpPr>
          <p:cNvPr id="4" name="Овал 3"/>
          <p:cNvSpPr/>
          <p:nvPr/>
        </p:nvSpPr>
        <p:spPr>
          <a:xfrm>
            <a:off x="9127967" y="1424867"/>
            <a:ext cx="3036276" cy="1041602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022976" y="1542768"/>
            <a:ext cx="279957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Подпись материально ответственного (ответственного) лица</a:t>
            </a:r>
            <a:endParaRPr lang="ru-RU" sz="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Прямая со стрелкой 30"/>
          <p:cNvCxnSpPr/>
          <p:nvPr/>
        </p:nvCxnSpPr>
        <p:spPr>
          <a:xfrm flipH="1">
            <a:off x="4862146" y="2391508"/>
            <a:ext cx="5029200" cy="6154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61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22"/>
            <a:ext cx="9794631" cy="682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2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95"/>
            <a:ext cx="9689123" cy="6824605"/>
          </a:xfrm>
          <a:prstGeom prst="rect">
            <a:avLst/>
          </a:prstGeom>
        </p:spPr>
      </p:pic>
      <p:sp>
        <p:nvSpPr>
          <p:cNvPr id="21" name="Овал 20"/>
          <p:cNvSpPr/>
          <p:nvPr/>
        </p:nvSpPr>
        <p:spPr>
          <a:xfrm>
            <a:off x="8293343" y="2500341"/>
            <a:ext cx="3347672" cy="99177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8686800" y="2614554"/>
            <a:ext cx="26376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Aft>
                <a:spcPts val="800"/>
              </a:spcAft>
            </a:pPr>
            <a:r>
              <a:rPr lang="ru-RU" sz="1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Подпись материально ответственного (ответственного) лица</a:t>
            </a:r>
            <a:endParaRPr lang="ru-RU" sz="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 flipH="1">
            <a:off x="5758962" y="3297115"/>
            <a:ext cx="2927838" cy="11869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8205421" y="3976438"/>
            <a:ext cx="3549894" cy="98242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8686800" y="4091662"/>
            <a:ext cx="29542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Заполняется материально ответственным (ответственным) лицом</a:t>
            </a:r>
            <a:endParaRPr lang="ru-RU" dirty="0"/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2584938" y="4589585"/>
            <a:ext cx="5715000" cy="4659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910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0588" y="729762"/>
            <a:ext cx="10067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Примечание: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аналогичным образом заполняется инвентаризационная опись материальных ценностей, драгоценных  металлов и драгоценных камней, находящихся в их составе.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1380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58</Words>
  <Application>Microsoft Office PowerPoint</Application>
  <PresentationFormat>Широкоэкранный</PresentationFormat>
  <Paragraphs>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Шуляковская А.П.</dc:creator>
  <cp:lastModifiedBy>Шуляковская А.П.</cp:lastModifiedBy>
  <cp:revision>15</cp:revision>
  <dcterms:created xsi:type="dcterms:W3CDTF">2020-10-19T08:25:04Z</dcterms:created>
  <dcterms:modified xsi:type="dcterms:W3CDTF">2020-10-19T13:42:38Z</dcterms:modified>
</cp:coreProperties>
</file>