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76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9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2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0048" y="1971795"/>
            <a:ext cx="7254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 управление </a:t>
            </a:r>
          </a:p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бухгалтерского учета и отчетности</a:t>
            </a:r>
            <a:endParaRPr lang="ru-RU" sz="5400" i="1" dirty="0">
              <a:solidFill>
                <a:srgbClr val="E6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1319" y="797963"/>
            <a:ext cx="9619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Образец заполнения инвентаризационной </a:t>
            </a:r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описи основных средств, драгоценных металлов и драгоценных камней, находящихся в их составе</a:t>
            </a:r>
            <a:endParaRPr lang="ru-RU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473"/>
            <a:ext cx="11307941" cy="6360717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9127967" y="1424867"/>
            <a:ext cx="3036276" cy="1041602"/>
          </a:xfrm>
          <a:prstGeom prst="ellipse">
            <a:avLst/>
          </a:prstGeom>
          <a:noFill/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61230" y="1562278"/>
            <a:ext cx="27995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9258300" y="5362308"/>
            <a:ext cx="2935768" cy="882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406045" y="5589066"/>
            <a:ext cx="2788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членами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 прописью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9127967" y="2747262"/>
            <a:ext cx="3066101" cy="8412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9219337" y="2855843"/>
            <a:ext cx="3101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 7 ”количество“ заполняется членами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4862146" y="2391508"/>
            <a:ext cx="5029200" cy="6154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682068" y="3588510"/>
            <a:ext cx="3552178" cy="1387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6743700" y="3588510"/>
            <a:ext cx="3490546" cy="154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9298985" y="3732135"/>
            <a:ext cx="2905943" cy="15812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 8 ”стоимость, белорусских рублей“ заполняется с использованием программных </a:t>
            </a:r>
            <a:r>
              <a:rPr lang="ru-RU" sz="1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комплексов либо членами </a:t>
            </a:r>
            <a:r>
              <a:rPr lang="ru-RU" sz="1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 </a:t>
            </a:r>
            <a:endParaRPr lang="ru-RU" sz="1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>
            <a:stCxn id="36" idx="3"/>
          </p:cNvCxnSpPr>
          <p:nvPr/>
        </p:nvCxnSpPr>
        <p:spPr>
          <a:xfrm flipH="1" flipV="1">
            <a:off x="7751540" y="4976447"/>
            <a:ext cx="1973010" cy="105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3"/>
          </p:cNvCxnSpPr>
          <p:nvPr/>
        </p:nvCxnSpPr>
        <p:spPr>
          <a:xfrm flipH="1">
            <a:off x="7672408" y="5081809"/>
            <a:ext cx="2052142" cy="52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8" idx="2"/>
          </p:cNvCxnSpPr>
          <p:nvPr/>
        </p:nvCxnSpPr>
        <p:spPr>
          <a:xfrm flipH="1" flipV="1">
            <a:off x="7042638" y="5715002"/>
            <a:ext cx="2215662" cy="8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8" idx="2"/>
          </p:cNvCxnSpPr>
          <p:nvPr/>
        </p:nvCxnSpPr>
        <p:spPr>
          <a:xfrm flipH="1">
            <a:off x="7095392" y="5803802"/>
            <a:ext cx="2162908" cy="201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2"/>
            <a:ext cx="9794631" cy="682977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027378" y="167054"/>
            <a:ext cx="3024554" cy="101111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59311" y="428658"/>
            <a:ext cx="2180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членами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 прописью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115300" y="1608992"/>
            <a:ext cx="2963008" cy="10550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466992" y="1907931"/>
            <a:ext cx="2391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членами РИК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цифрами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528038" y="982656"/>
            <a:ext cx="3666393" cy="723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 flipV="1">
            <a:off x="7359162" y="1705708"/>
            <a:ext cx="756138" cy="430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2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5"/>
            <a:ext cx="9689123" cy="6824605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207619" y="107249"/>
            <a:ext cx="3345474" cy="9557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836269" y="308128"/>
            <a:ext cx="2347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председателя РИК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844562" y="862126"/>
            <a:ext cx="3648807" cy="755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8207619" y="1136862"/>
            <a:ext cx="3345474" cy="68102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686800" y="1294620"/>
            <a:ext cx="24970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члена </a:t>
            </a: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</a:p>
        </p:txBody>
      </p:sp>
      <p:cxnSp>
        <p:nvCxnSpPr>
          <p:cNvPr id="11" name="Прямая со стрелкой 10"/>
          <p:cNvCxnSpPr>
            <a:stCxn id="8" idx="2"/>
          </p:cNvCxnSpPr>
          <p:nvPr/>
        </p:nvCxnSpPr>
        <p:spPr>
          <a:xfrm flipH="1">
            <a:off x="4923693" y="1477373"/>
            <a:ext cx="3283926" cy="483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8205421" y="1955027"/>
            <a:ext cx="3347672" cy="83526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86800" y="2206869"/>
            <a:ext cx="2637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членами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7350369" y="2530034"/>
            <a:ext cx="949569" cy="47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06869" y="2530034"/>
            <a:ext cx="6093069" cy="661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205422" y="2927441"/>
            <a:ext cx="3347672" cy="9917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686800" y="3006969"/>
            <a:ext cx="2637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5758962" y="3791799"/>
            <a:ext cx="2927838" cy="6922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205421" y="3976438"/>
            <a:ext cx="3549894" cy="9824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8686800" y="4091662"/>
            <a:ext cx="2954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материально ответственным (ответственным) лицом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2584938" y="4589585"/>
            <a:ext cx="5715000" cy="4659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405446" y="5028777"/>
            <a:ext cx="3543300" cy="1512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721969" y="5143500"/>
            <a:ext cx="29190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работником структурного подразделения, осуществляющим бухгалтерский учет инвентаризируемых активов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5253403" y="5477608"/>
            <a:ext cx="3319097" cy="703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584938" y="5503608"/>
            <a:ext cx="5908431" cy="574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1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588" y="729762"/>
            <a:ext cx="1006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РИК – рабочая инвентаризационная комиссия.</a:t>
            </a:r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3138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Шуляковская А.П.</dc:creator>
  <cp:lastModifiedBy>Шуляковская А.П.</cp:lastModifiedBy>
  <cp:revision>16</cp:revision>
  <dcterms:created xsi:type="dcterms:W3CDTF">2020-10-19T08:25:04Z</dcterms:created>
  <dcterms:modified xsi:type="dcterms:W3CDTF">2020-10-22T10:01:24Z</dcterms:modified>
</cp:coreProperties>
</file>