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760000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99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8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2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9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71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4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3678-1491-42D7-A362-7661D795928A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D6E3-8368-4F23-A668-9789AC38F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0048" y="1971795"/>
            <a:ext cx="7254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i="1" dirty="0" smtClean="0">
                <a:solidFill>
                  <a:srgbClr val="E6A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Главное управление </a:t>
            </a:r>
          </a:p>
          <a:p>
            <a:pPr algn="ctr"/>
            <a:r>
              <a:rPr lang="ru-RU" sz="5400" i="1" dirty="0" smtClean="0">
                <a:solidFill>
                  <a:srgbClr val="E6A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бухгалтерского учета и отчетности</a:t>
            </a:r>
            <a:endParaRPr lang="ru-RU" sz="5400" i="1" dirty="0">
              <a:solidFill>
                <a:srgbClr val="E6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8035" y="578154"/>
            <a:ext cx="9619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Образец заполнения инвентаризационной </a:t>
            </a:r>
            <a:r>
              <a:rPr lang="ru-RU" sz="5400" i="1" dirty="0" smtClean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описи материальных ценностей, драгоценных металлов и драгоценных камней, находящихся в их составе</a:t>
            </a:r>
            <a:endParaRPr lang="ru-RU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6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77246" cy="685800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9187963" y="1424354"/>
            <a:ext cx="2804746" cy="134522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5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материально ответственного (ответственного) лица</a:t>
            </a:r>
            <a:endParaRPr lang="ru-RU" sz="1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>
            <a:stCxn id="3" idx="3"/>
          </p:cNvCxnSpPr>
          <p:nvPr/>
        </p:nvCxnSpPr>
        <p:spPr>
          <a:xfrm flipH="1">
            <a:off x="6796454" y="2572574"/>
            <a:ext cx="2802255" cy="8915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9187964" y="2945423"/>
            <a:ext cx="2804746" cy="97594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Графа </a:t>
            </a: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”количество“ заполняется членами РИК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6216162" y="3930162"/>
            <a:ext cx="4088423" cy="1512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6224954" y="3921369"/>
            <a:ext cx="4114800" cy="1679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9187963" y="4233495"/>
            <a:ext cx="2804745" cy="14727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Графа </a:t>
            </a:r>
            <a:r>
              <a:rPr lang="ru-R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сумма, </a:t>
            </a:r>
            <a:r>
              <a:rPr lang="ru-RU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белорусских рублей“ заполняется с использованием программных комплексов либо членами </a:t>
            </a:r>
            <a:r>
              <a:rPr lang="ru-RU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РИК</a:t>
            </a:r>
            <a:endParaRPr lang="ru-RU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7262446" y="5342151"/>
            <a:ext cx="2101362" cy="1002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7192108" y="5342151"/>
            <a:ext cx="2189284" cy="258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236569" cy="685800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8941777" y="158262"/>
            <a:ext cx="3103685" cy="10814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</a:pPr>
            <a:r>
              <a:rPr lang="ru-RU" sz="15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Указывается членами РИК прописью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6717323" y="1116623"/>
            <a:ext cx="2804746" cy="580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5926015" y="1134208"/>
            <a:ext cx="3552093" cy="888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5758962" y="1116623"/>
            <a:ext cx="3763107" cy="1169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9007719" y="1318846"/>
            <a:ext cx="3086100" cy="1081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</a:pPr>
            <a:r>
              <a:rPr lang="ru-RU" sz="15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Указывается членами РИК цифрами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7965831" y="2101362"/>
            <a:ext cx="1186962" cy="202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9007719" y="3217985"/>
            <a:ext cx="3037743" cy="10814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</a:pPr>
            <a:r>
              <a:rPr lang="ru-RU" sz="15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председателя РИК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758962" y="4264269"/>
            <a:ext cx="4167553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9007719" y="4598376"/>
            <a:ext cx="3037743" cy="9583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</a:pPr>
            <a:r>
              <a:rPr lang="ru-RU" sz="15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члена РИК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5846886" y="5345723"/>
            <a:ext cx="3376245" cy="580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2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91546" cy="685800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9451731" y="149470"/>
            <a:ext cx="2646484" cy="1028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</a:pPr>
            <a:r>
              <a:rPr lang="ru-RU" sz="15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членами РИК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787162" y="1169377"/>
            <a:ext cx="7640515" cy="879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8950569" y="1178170"/>
            <a:ext cx="1485900" cy="7209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451731" y="1538654"/>
            <a:ext cx="2646484" cy="11693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</a:pPr>
            <a:r>
              <a:rPr lang="ru-RU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материально ответственного (ответственного) лица</a:t>
            </a:r>
            <a:endParaRPr lang="ru-RU" sz="1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051431" y="2409092"/>
            <a:ext cx="2558561" cy="12836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9451732" y="2769577"/>
            <a:ext cx="2606918" cy="11957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5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материально ответственным (ответственным) лицом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2971800" y="3692769"/>
            <a:ext cx="6699738" cy="5978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301403" y="4066442"/>
            <a:ext cx="3855427" cy="164416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работником структурного подразделения, осуществляющим бухгалтерский учет инвентаризируемых активов</a:t>
            </a:r>
            <a:endParaRPr lang="ru-RU" sz="15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996354" y="4501662"/>
            <a:ext cx="2514600" cy="2505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910254" y="4501662"/>
            <a:ext cx="5600700" cy="7385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95"/>
            <a:ext cx="9689123" cy="6824605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8207619" y="107249"/>
            <a:ext cx="3345474" cy="95575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836269" y="308128"/>
            <a:ext cx="2347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председателя РИК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844562" y="862126"/>
            <a:ext cx="3648807" cy="755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8207619" y="1136862"/>
            <a:ext cx="3345474" cy="681021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686800" y="1294620"/>
            <a:ext cx="24970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</a:t>
            </a: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члена </a:t>
            </a: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РИК</a:t>
            </a:r>
          </a:p>
        </p:txBody>
      </p:sp>
      <p:cxnSp>
        <p:nvCxnSpPr>
          <p:cNvPr id="11" name="Прямая со стрелкой 10"/>
          <p:cNvCxnSpPr>
            <a:stCxn id="8" idx="2"/>
          </p:cNvCxnSpPr>
          <p:nvPr/>
        </p:nvCxnSpPr>
        <p:spPr>
          <a:xfrm flipH="1">
            <a:off x="4923693" y="1477373"/>
            <a:ext cx="3283926" cy="483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8205421" y="1955027"/>
            <a:ext cx="3347672" cy="83526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86800" y="2206869"/>
            <a:ext cx="2637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членами </a:t>
            </a:r>
            <a:r>
              <a:rPr lang="ru-RU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РИК</a:t>
            </a:r>
            <a:endParaRPr lang="ru-RU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7350369" y="2530034"/>
            <a:ext cx="949569" cy="47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06869" y="2530034"/>
            <a:ext cx="6093069" cy="661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8205422" y="2927441"/>
            <a:ext cx="3347672" cy="9917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8686800" y="3006969"/>
            <a:ext cx="26376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ru-RU" sz="1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Подпись материально ответственного (ответственного) лица</a:t>
            </a:r>
            <a:endParaRPr lang="ru-RU" sz="1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5758962" y="3791799"/>
            <a:ext cx="2927838" cy="6922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205421" y="3976438"/>
            <a:ext cx="3549894" cy="98242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8686800" y="4091662"/>
            <a:ext cx="29542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материально ответственным (ответственным) лицом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2584938" y="4589585"/>
            <a:ext cx="5715000" cy="4659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8405446" y="5028777"/>
            <a:ext cx="3543300" cy="15127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721969" y="5143500"/>
            <a:ext cx="29190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Заполняется работником структурного подразделения, осуществляющим бухгалтерский учет инвентаризируемых активов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5253403" y="5477608"/>
            <a:ext cx="3319097" cy="703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2584938" y="5503608"/>
            <a:ext cx="5908431" cy="5741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1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588" y="729762"/>
            <a:ext cx="10067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РИК – рабочая инвентаризационная комиссия.</a:t>
            </a:r>
          </a:p>
          <a:p>
            <a:endParaRPr lang="ru-RU" dirty="0" smtClean="0"/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материальным ценностям, находящимся на внесистемном учете, процесс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заполнения инвентаризационной описи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материальных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ценностей, драгоценных металлов и драгоценных камней, находящихся в их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составе, аналогичен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83138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165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Шуляковская А.П.</dc:creator>
  <cp:lastModifiedBy>Шуляковская А.П.</cp:lastModifiedBy>
  <cp:revision>21</cp:revision>
  <dcterms:created xsi:type="dcterms:W3CDTF">2020-10-19T08:25:04Z</dcterms:created>
  <dcterms:modified xsi:type="dcterms:W3CDTF">2020-10-22T09:59:08Z</dcterms:modified>
</cp:coreProperties>
</file>