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1" r:id="rId10"/>
    <p:sldId id="260" r:id="rId11"/>
  </p:sldIdLst>
  <p:sldSz cx="12192000" cy="6858000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-2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30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98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252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63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7005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9611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444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951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497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085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2362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206C-4AA7-4BB1-8E2E-90BECAD74035}" type="datetimeFigureOut">
              <a:rPr lang="ru-RU" smtClean="0"/>
              <a:pPr/>
              <a:t>18.08.2016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ABD9-818A-4247-9445-DB00987386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41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0252" y="1568476"/>
            <a:ext cx="8481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ОБЪЕДИНЕНИЕ </a:t>
            </a:r>
            <a:b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</a:br>
            <a: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НЕСКОЛЬКИХ ФАЙЛОВ </a:t>
            </a:r>
            <a:b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</a:br>
            <a: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В ОДИН СРЕДСТВАМИ</a:t>
            </a:r>
          </a:p>
          <a:p>
            <a:pPr algn="ctr"/>
            <a:r>
              <a:rPr lang="en-US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MICROSOFT WORD</a:t>
            </a:r>
            <a:endParaRPr lang="ru-RU" sz="4800" b="1" spc="30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932" y="799138"/>
            <a:ext cx="3613072" cy="4670334"/>
          </a:xfrm>
          <a:prstGeom prst="rect">
            <a:avLst/>
          </a:prstGeom>
          <a:effectLst>
            <a:glow>
              <a:schemeClr val="accent1">
                <a:alpha val="79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xmlns="" val="272084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6233092" y="2913288"/>
            <a:ext cx="5668700" cy="3671438"/>
            <a:chOff x="6284339" y="1056771"/>
            <a:chExt cx="5668700" cy="3671438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84339" y="1056771"/>
              <a:ext cx="5668700" cy="3671438"/>
            </a:xfrm>
            <a:prstGeom prst="rect">
              <a:avLst/>
            </a:prstGeom>
          </p:spPr>
        </p:pic>
        <p:sp>
          <p:nvSpPr>
            <p:cNvPr id="15" name="Скругленный прямоугольник 14"/>
            <p:cNvSpPr/>
            <p:nvPr/>
          </p:nvSpPr>
          <p:spPr>
            <a:xfrm>
              <a:off x="10267906" y="1738705"/>
              <a:ext cx="886049" cy="20223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80854" y="248182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Полезная информация</a:t>
            </a:r>
            <a:endParaRPr lang="ru-RU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516" y="894513"/>
            <a:ext cx="116642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более быстрого объединения файлов в один </a:t>
            </a:r>
            <a:r>
              <a:rPr lang="ru-RU" sz="2400" dirty="0" smtClean="0"/>
              <a:t>документ </a:t>
            </a:r>
            <a:r>
              <a:rPr lang="ru-RU" sz="2400" dirty="0"/>
              <a:t>нужно поместить их в одну папку в порядке их расположения в </a:t>
            </a:r>
            <a:r>
              <a:rPr lang="ru-RU" sz="2400" dirty="0" smtClean="0"/>
              <a:t>документе с присвоением каждому из них порядкового номера или очередной буквы латинского алфавита перед именем файла.</a:t>
            </a:r>
          </a:p>
          <a:p>
            <a:endParaRPr lang="ru-RU" sz="2400" dirty="0" smtClean="0"/>
          </a:p>
          <a:p>
            <a:r>
              <a:rPr lang="ru-RU" sz="2400" dirty="0" smtClean="0"/>
              <a:t>Файлы автоматически сортируются </a:t>
            </a:r>
            <a:r>
              <a:rPr lang="ru-RU" sz="2400" dirty="0"/>
              <a:t>либо в алфавитном порядке, либо по порядковому номеру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dirty="0" smtClean="0"/>
              <a:t>Файлы </a:t>
            </a:r>
            <a:r>
              <a:rPr lang="ru-RU" sz="2400" dirty="0"/>
              <a:t>в папке выделяются (</a:t>
            </a:r>
            <a:r>
              <a:rPr lang="en-US" sz="2400" dirty="0">
                <a:solidFill>
                  <a:srgbClr val="FF0000"/>
                </a:solidFill>
              </a:rPr>
              <a:t>Ctrl</a:t>
            </a:r>
            <a:r>
              <a:rPr lang="ru-RU" sz="2400" dirty="0">
                <a:solidFill>
                  <a:srgbClr val="FF0000"/>
                </a:solidFill>
              </a:rPr>
              <a:t> +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ru-RU" sz="2400" dirty="0"/>
              <a:t>) </a:t>
            </a:r>
            <a:endParaRPr lang="ru-RU" sz="2400" dirty="0" smtClean="0"/>
          </a:p>
          <a:p>
            <a:r>
              <a:rPr lang="ru-RU" sz="2400" dirty="0" smtClean="0"/>
              <a:t>и </a:t>
            </a:r>
            <a:r>
              <a:rPr lang="ru-RU" sz="2400" dirty="0"/>
              <a:t>помещаются в документ при помощи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функции </a:t>
            </a:r>
            <a:r>
              <a:rPr lang="ru-RU" sz="2400" dirty="0"/>
              <a:t>вставки текста в </a:t>
            </a:r>
            <a:r>
              <a:rPr lang="en-US" sz="2400" dirty="0"/>
              <a:t>Word</a:t>
            </a:r>
            <a:r>
              <a:rPr lang="ru-RU" sz="2400" dirty="0" smtClean="0"/>
              <a:t>. </a:t>
            </a: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rgbClr val="FF0000"/>
                </a:solidFill>
              </a:rPr>
              <a:t>Вставка </a:t>
            </a:r>
            <a:r>
              <a:rPr lang="ru-RU" sz="2400" dirty="0">
                <a:solidFill>
                  <a:srgbClr val="FF0000"/>
                </a:solidFill>
                <a:sym typeface="Wingdings 3" panose="05040102010807070707" pitchFamily="18" charset="2"/>
              </a:rPr>
              <a:t></a:t>
            </a:r>
            <a:r>
              <a:rPr lang="ru-RU" sz="2400" dirty="0">
                <a:solidFill>
                  <a:srgbClr val="FF0000"/>
                </a:solidFill>
              </a:rPr>
              <a:t> Текст </a:t>
            </a:r>
            <a:r>
              <a:rPr lang="ru-RU" sz="2400" dirty="0">
                <a:solidFill>
                  <a:srgbClr val="FF0000"/>
                </a:solidFill>
                <a:sym typeface="Wingdings 3" panose="05040102010807070707" pitchFamily="18" charset="2"/>
              </a:rPr>
              <a:t></a:t>
            </a:r>
            <a:r>
              <a:rPr lang="ru-RU" sz="2400" dirty="0">
                <a:solidFill>
                  <a:srgbClr val="FF0000"/>
                </a:solidFill>
              </a:rPr>
              <a:t> Объект </a:t>
            </a:r>
            <a:r>
              <a:rPr lang="ru-RU" sz="2400" dirty="0">
                <a:solidFill>
                  <a:srgbClr val="FF0000"/>
                </a:solidFill>
                <a:sym typeface="Wingdings 3" panose="05040102010807070707" pitchFamily="18" charset="2"/>
              </a:rPr>
              <a:t></a:t>
            </a:r>
            <a:r>
              <a:rPr lang="ru-RU" sz="2400" dirty="0">
                <a:solidFill>
                  <a:srgbClr val="FF0000"/>
                </a:solidFill>
              </a:rPr>
              <a:t> Текст из </a:t>
            </a:r>
            <a:r>
              <a:rPr lang="ru-RU" sz="2400" dirty="0" smtClean="0">
                <a:solidFill>
                  <a:srgbClr val="FF0000"/>
                </a:solidFill>
              </a:rPr>
              <a:t>файла</a:t>
            </a:r>
          </a:p>
          <a:p>
            <a:endParaRPr lang="ru-RU" sz="2400" dirty="0">
              <a:solidFill>
                <a:srgbClr val="FF0000"/>
              </a:solidFill>
            </a:endParaRPr>
          </a:p>
          <a:p>
            <a:r>
              <a:rPr lang="ru-RU" sz="2400" dirty="0" smtClean="0"/>
              <a:t>При открытии окна </a:t>
            </a:r>
            <a:r>
              <a:rPr lang="ru-RU" sz="2400" dirty="0" smtClean="0">
                <a:solidFill>
                  <a:srgbClr val="FF0000"/>
                </a:solidFill>
              </a:rPr>
              <a:t>Вставка файла </a:t>
            </a:r>
            <a:br>
              <a:rPr lang="ru-RU" sz="2400" dirty="0" smtClean="0">
                <a:solidFill>
                  <a:srgbClr val="FF0000"/>
                </a:solidFill>
              </a:rPr>
            </a:br>
            <a:r>
              <a:rPr lang="ru-RU" sz="2400" b="1" i="1" dirty="0" smtClean="0"/>
              <a:t>обязательно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отсортируйте файлы по типу.</a:t>
            </a:r>
            <a:endParaRPr lang="ru-RU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44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30" y="2599270"/>
            <a:ext cx="6739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ОБЪЕДИНЕНИЕ ФАЙЛОВ</a:t>
            </a:r>
            <a:endParaRPr lang="ru-RU" sz="4800" b="1" spc="30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51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68" y="232264"/>
            <a:ext cx="10033000" cy="2032754"/>
          </a:xfrm>
          <a:prstGeom prst="roundRect">
            <a:avLst>
              <a:gd name="adj" fmla="val 8815"/>
            </a:avLst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объединения нескольких файлов в один необходимо: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</a:t>
            </a:r>
            <a:r>
              <a:rPr lang="ru-RU" sz="2000" dirty="0" smtClean="0"/>
              <a:t> программе </a:t>
            </a:r>
            <a:r>
              <a:rPr lang="en-US" sz="2000" dirty="0" smtClean="0"/>
              <a:t>Microsoft Word </a:t>
            </a:r>
            <a:r>
              <a:rPr lang="ru-RU" sz="2000" dirty="0" smtClean="0"/>
              <a:t>создать новый документ;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перейти во вкладку </a:t>
            </a:r>
            <a:r>
              <a:rPr lang="ru-RU" sz="2000" dirty="0" smtClean="0">
                <a:solidFill>
                  <a:srgbClr val="FF0000"/>
                </a:solidFill>
              </a:rPr>
              <a:t>Вставка</a:t>
            </a:r>
            <a:r>
              <a:rPr lang="ru-RU" sz="2000" dirty="0" smtClean="0"/>
              <a:t> </a:t>
            </a:r>
            <a:r>
              <a:rPr lang="ru-RU" sz="2000" dirty="0" smtClean="0">
                <a:sym typeface="Wingdings 3" panose="05040102010807070707" pitchFamily="18" charset="2"/>
              </a:rPr>
              <a:t> в области </a:t>
            </a:r>
            <a:r>
              <a:rPr lang="ru-RU" sz="2000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Текст</a:t>
            </a:r>
            <a:r>
              <a:rPr lang="ru-RU" sz="2000" dirty="0" smtClean="0">
                <a:sym typeface="Wingdings 3" panose="05040102010807070707" pitchFamily="18" charset="2"/>
              </a:rPr>
              <a:t> нажать на треугольник кнопки </a:t>
            </a:r>
            <a:r>
              <a:rPr lang="ru-RU" sz="2000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Объект</a:t>
            </a:r>
            <a:r>
              <a:rPr lang="ru-RU" sz="2000" dirty="0" smtClean="0">
                <a:sym typeface="Wingdings 3" panose="05040102010807070707" pitchFamily="18" charset="2"/>
              </a:rPr>
              <a:t> </a:t>
            </a:r>
            <a:r>
              <a:rPr lang="ru-RU" sz="2000" dirty="0" smtClean="0">
                <a:sym typeface="Wingdings 3" panose="05040102010807070707" pitchFamily="18" charset="2"/>
              </a:rPr>
              <a:t> из появившегося списка выбрать </a:t>
            </a:r>
            <a:r>
              <a:rPr lang="ru-RU" sz="2000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Текст из файла</a:t>
            </a:r>
            <a:r>
              <a:rPr lang="ru-RU" sz="2000" dirty="0" smtClean="0">
                <a:sym typeface="Wingdings 3" panose="05040102010807070707" pitchFamily="18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ym typeface="Wingdings 3" panose="05040102010807070707" pitchFamily="18" charset="2"/>
              </a:rPr>
              <a:t>в открывшемся окне выбрать папку, в которой находятся объединяемые файлы;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ym typeface="Wingdings 3" panose="05040102010807070707" pitchFamily="18" charset="2"/>
              </a:rPr>
              <a:t>выбрать нужные файлы, нажать кнопку </a:t>
            </a:r>
            <a:r>
              <a:rPr lang="ru-RU" sz="2000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Вставить.</a:t>
            </a:r>
            <a:endParaRPr lang="ru-RU" sz="2000" dirty="0" smtClean="0">
              <a:solidFill>
                <a:srgbClr val="FF0000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77333" y="2480733"/>
            <a:ext cx="10493466" cy="4114806"/>
            <a:chOff x="677333" y="2480733"/>
            <a:chExt cx="10493466" cy="4114806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677333" y="2480733"/>
              <a:ext cx="10493466" cy="4114806"/>
              <a:chOff x="677333" y="2480733"/>
              <a:chExt cx="10493466" cy="4114806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677333" y="3963141"/>
                <a:ext cx="3369732" cy="1149990"/>
                <a:chOff x="677333" y="3963141"/>
                <a:chExt cx="3369732" cy="1149990"/>
              </a:xfrm>
            </p:grpSpPr>
            <p:pic>
              <p:nvPicPr>
                <p:cNvPr id="5" name="Рисунок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7333" y="3963141"/>
                  <a:ext cx="3369732" cy="1149990"/>
                </a:xfrm>
                <a:prstGeom prst="rect">
                  <a:avLst/>
                </a:prstGeom>
              </p:spPr>
            </p:pic>
            <p:sp>
              <p:nvSpPr>
                <p:cNvPr id="9" name="Скругленный прямоугольник 8"/>
                <p:cNvSpPr/>
                <p:nvPr/>
              </p:nvSpPr>
              <p:spPr>
                <a:xfrm>
                  <a:off x="2683933" y="4826002"/>
                  <a:ext cx="1363132" cy="287129"/>
                </a:xfrm>
                <a:prstGeom prst="round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" name="Скругленный прямоугольник 10"/>
                <p:cNvSpPr/>
                <p:nvPr/>
              </p:nvSpPr>
              <p:spPr>
                <a:xfrm>
                  <a:off x="3286664" y="4394571"/>
                  <a:ext cx="155276" cy="219445"/>
                </a:xfrm>
                <a:prstGeom prst="round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" name="Группа 2"/>
              <p:cNvGrpSpPr/>
              <p:nvPr/>
            </p:nvGrpSpPr>
            <p:grpSpPr>
              <a:xfrm>
                <a:off x="4604765" y="2480733"/>
                <a:ext cx="6566034" cy="4114806"/>
                <a:chOff x="4351867" y="2338165"/>
                <a:chExt cx="7021028" cy="4399942"/>
              </a:xfrm>
            </p:grpSpPr>
            <p:pic>
              <p:nvPicPr>
                <p:cNvPr id="7" name="Рисунок 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1867" y="2338165"/>
                  <a:ext cx="7021028" cy="4399942"/>
                </a:xfrm>
                <a:prstGeom prst="rect">
                  <a:avLst/>
                </a:prstGeom>
              </p:spPr>
            </p:pic>
            <p:sp>
              <p:nvSpPr>
                <p:cNvPr id="12" name="Скругленный прямоугольник 11"/>
                <p:cNvSpPr/>
                <p:nvPr/>
              </p:nvSpPr>
              <p:spPr>
                <a:xfrm>
                  <a:off x="9816860" y="6365177"/>
                  <a:ext cx="646982" cy="207035"/>
                </a:xfrm>
                <a:prstGeom prst="round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4" name="Стрелка вправо 13"/>
            <p:cNvSpPr/>
            <p:nvPr/>
          </p:nvSpPr>
          <p:spPr>
            <a:xfrm>
              <a:off x="4146427" y="4301093"/>
              <a:ext cx="406400" cy="4064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091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2124" y="2599268"/>
            <a:ext cx="769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ПРОСТАВЛЕНИЕ РАЗРЫВОВ</a:t>
            </a:r>
            <a:endParaRPr lang="ru-RU" sz="4800" b="1" spc="30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56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868" y="508644"/>
            <a:ext cx="11362266" cy="5741253"/>
          </a:xfrm>
          <a:prstGeom prst="roundRect">
            <a:avLst>
              <a:gd name="adj" fmla="val 4792"/>
            </a:avLst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2000" smtClean="0"/>
              <a:t>При вставке файлов с различными настройками страницы (ориентация страницы книжная/альбомная, поля страницы) необходимо выполнить следующие действия:</a:t>
            </a:r>
          </a:p>
          <a:p>
            <a:endParaRPr lang="ru-RU" sz="20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mtClean="0"/>
              <a:t>проставить разрыв раздела в конце вставленного текста</a:t>
            </a:r>
          </a:p>
          <a:p>
            <a:pPr marL="2160000"/>
            <a:r>
              <a:rPr lang="ru-RU" sz="2000" smtClean="0">
                <a:sym typeface="Wingdings 3" panose="05040102010807070707" pitchFamily="18" charset="2"/>
              </a:rPr>
              <a:t></a:t>
            </a:r>
          </a:p>
          <a:p>
            <a:pPr marL="360000"/>
            <a:r>
              <a:rPr lang="ru-RU" sz="2000" smtClean="0"/>
              <a:t>перейти во вкладку </a:t>
            </a:r>
            <a:r>
              <a:rPr lang="ru-RU" sz="2000" smtClean="0">
                <a:solidFill>
                  <a:srgbClr val="FF0000"/>
                </a:solidFill>
              </a:rPr>
              <a:t>Разметка страницы </a:t>
            </a:r>
          </a:p>
          <a:p>
            <a:pPr marL="2160000"/>
            <a:r>
              <a:rPr lang="ru-RU" sz="2000" smtClean="0">
                <a:sym typeface="Wingdings 3" panose="05040102010807070707" pitchFamily="18" charset="2"/>
              </a:rPr>
              <a:t> </a:t>
            </a:r>
            <a:endParaRPr lang="en-US" sz="2000" smtClean="0">
              <a:sym typeface="Wingdings 3" panose="05040102010807070707" pitchFamily="18" charset="2"/>
            </a:endParaRPr>
          </a:p>
          <a:p>
            <a:pPr marL="360000"/>
            <a:r>
              <a:rPr lang="ru-RU" sz="2000">
                <a:sym typeface="Wingdings 3" panose="05040102010807070707" pitchFamily="18" charset="2"/>
              </a:rPr>
              <a:t>в</a:t>
            </a:r>
            <a:r>
              <a:rPr lang="ru-RU" sz="2000" smtClean="0">
                <a:sym typeface="Wingdings 3" panose="05040102010807070707" pitchFamily="18" charset="2"/>
              </a:rPr>
              <a:t> области </a:t>
            </a:r>
            <a:r>
              <a:rPr lang="ru-RU" sz="2000" smtClean="0">
                <a:solidFill>
                  <a:srgbClr val="FF0000"/>
                </a:solidFill>
                <a:sym typeface="Wingdings 3" panose="05040102010807070707" pitchFamily="18" charset="2"/>
              </a:rPr>
              <a:t>Параметры страницы </a:t>
            </a:r>
            <a:r>
              <a:rPr lang="ru-RU" sz="2000" smtClean="0">
                <a:sym typeface="Wingdings 3" panose="05040102010807070707" pitchFamily="18" charset="2"/>
              </a:rPr>
              <a:t>нажать </a:t>
            </a:r>
          </a:p>
          <a:p>
            <a:pPr marL="360000"/>
            <a:r>
              <a:rPr lang="ru-RU" sz="2000" smtClean="0">
                <a:sym typeface="Wingdings 3" panose="05040102010807070707" pitchFamily="18" charset="2"/>
              </a:rPr>
              <a:t>на треугольник кнопки </a:t>
            </a:r>
            <a:r>
              <a:rPr lang="ru-RU" sz="2000" smtClean="0">
                <a:solidFill>
                  <a:srgbClr val="FF0000"/>
                </a:solidFill>
                <a:sym typeface="Wingdings 3" panose="05040102010807070707" pitchFamily="18" charset="2"/>
              </a:rPr>
              <a:t>Разрывы</a:t>
            </a:r>
            <a:r>
              <a:rPr lang="ru-RU" sz="2000" smtClean="0">
                <a:sym typeface="Wingdings 3" panose="05040102010807070707" pitchFamily="18" charset="2"/>
              </a:rPr>
              <a:t> </a:t>
            </a:r>
          </a:p>
          <a:p>
            <a:pPr marL="2160000"/>
            <a:r>
              <a:rPr lang="ru-RU" sz="2000" smtClean="0">
                <a:sym typeface="Wingdings 3" panose="05040102010807070707" pitchFamily="18" charset="2"/>
              </a:rPr>
              <a:t></a:t>
            </a:r>
            <a:endParaRPr lang="ru-RU" sz="2000">
              <a:sym typeface="Wingdings 3" panose="05040102010807070707" pitchFamily="18" charset="2"/>
            </a:endParaRPr>
          </a:p>
          <a:p>
            <a:pPr marL="360000"/>
            <a:r>
              <a:rPr lang="ru-RU" sz="2000" smtClean="0">
                <a:sym typeface="Wingdings 3" panose="05040102010807070707" pitchFamily="18" charset="2"/>
              </a:rPr>
              <a:t>в появившемся списке в области </a:t>
            </a:r>
            <a:r>
              <a:rPr lang="ru-RU" sz="2000" smtClean="0">
                <a:solidFill>
                  <a:srgbClr val="FF0000"/>
                </a:solidFill>
                <a:sym typeface="Wingdings 3" panose="05040102010807070707" pitchFamily="18" charset="2"/>
              </a:rPr>
              <a:t>Разрывы разделов </a:t>
            </a:r>
          </a:p>
          <a:p>
            <a:pPr marL="360000"/>
            <a:r>
              <a:rPr lang="ru-RU" sz="2000" smtClean="0">
                <a:sym typeface="Wingdings 3" panose="05040102010807070707" pitchFamily="18" charset="2"/>
              </a:rPr>
              <a:t>выбрать пункт </a:t>
            </a:r>
            <a:r>
              <a:rPr lang="ru-RU" sz="2000" smtClean="0">
                <a:solidFill>
                  <a:srgbClr val="FF0000"/>
                </a:solidFill>
                <a:sym typeface="Wingdings 3" panose="05040102010807070707" pitchFamily="18" charset="2"/>
              </a:rPr>
              <a:t>Следующая страница</a:t>
            </a:r>
          </a:p>
          <a:p>
            <a:pPr marL="360000"/>
            <a:endParaRPr lang="ru-RU" sz="2000" smtClean="0">
              <a:sym typeface="Wingdings 3" panose="050401020108070707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smtClean="0"/>
              <a:t>после проставления разрыва раздела вставить </a:t>
            </a:r>
            <a:br>
              <a:rPr lang="ru-RU" sz="2000" smtClean="0"/>
            </a:br>
            <a:r>
              <a:rPr lang="ru-RU" sz="2000" smtClean="0"/>
              <a:t>текст методом</a:t>
            </a:r>
            <a:r>
              <a:rPr lang="en-US" sz="2000"/>
              <a:t>,</a:t>
            </a:r>
            <a:r>
              <a:rPr lang="ru-RU" sz="2000" smtClean="0"/>
              <a:t> указанным в предыдущем слайде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smtClean="0"/>
          </a:p>
        </p:txBody>
      </p:sp>
      <p:grpSp>
        <p:nvGrpSpPr>
          <p:cNvPr id="10" name="Группа 9"/>
          <p:cNvGrpSpPr/>
          <p:nvPr/>
        </p:nvGrpSpPr>
        <p:grpSpPr>
          <a:xfrm>
            <a:off x="6654806" y="1969053"/>
            <a:ext cx="4910121" cy="4066407"/>
            <a:chOff x="6333066" y="1528786"/>
            <a:chExt cx="4910121" cy="4066407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6333066" y="1528786"/>
              <a:ext cx="4910121" cy="4066407"/>
              <a:chOff x="4588386" y="1696236"/>
              <a:chExt cx="5080002" cy="4207097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4588386" y="1704983"/>
                <a:ext cx="5080002" cy="4198350"/>
                <a:chOff x="3555999" y="1659811"/>
                <a:chExt cx="5080002" cy="4198350"/>
              </a:xfrm>
            </p:grpSpPr>
            <p:pic>
              <p:nvPicPr>
                <p:cNvPr id="3" name="Рисунок 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5999" y="1659811"/>
                  <a:ext cx="5080002" cy="4198350"/>
                </a:xfrm>
                <a:prstGeom prst="rect">
                  <a:avLst/>
                </a:prstGeom>
              </p:spPr>
            </p:pic>
            <p:sp>
              <p:nvSpPr>
                <p:cNvPr id="4" name="Скругленный прямоугольник 3"/>
                <p:cNvSpPr/>
                <p:nvPr/>
              </p:nvSpPr>
              <p:spPr>
                <a:xfrm>
                  <a:off x="5367867" y="3767668"/>
                  <a:ext cx="3268133" cy="567266"/>
                </a:xfrm>
                <a:prstGeom prst="round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6" name="Скругленный прямоугольник 5"/>
              <p:cNvSpPr/>
              <p:nvPr/>
            </p:nvSpPr>
            <p:spPr>
              <a:xfrm>
                <a:off x="6400254" y="1696236"/>
                <a:ext cx="733792" cy="25333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8" name="Прямая со стрелкой 7"/>
            <p:cNvCxnSpPr/>
            <p:nvPr/>
          </p:nvCxnSpPr>
          <p:spPr>
            <a:xfrm>
              <a:off x="8629422" y="1773648"/>
              <a:ext cx="694485" cy="18009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9153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1535" y="2285997"/>
            <a:ext cx="7141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ИЗМЕНЕНИЕ ОРИЕНТАЦИИ</a:t>
            </a:r>
          </a:p>
          <a:p>
            <a:pPr algn="ctr"/>
            <a: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И ПОЛЕЙ СТРАНИЦЫ</a:t>
            </a:r>
            <a:endParaRPr lang="ru-RU" sz="4800" b="1" spc="30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109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564144" y="34504"/>
            <a:ext cx="2497628" cy="163449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ru-RU" smtClean="0"/>
              <a:t>Разметка страницы </a:t>
            </a:r>
          </a:p>
          <a:p>
            <a:pPr algn="ctr"/>
            <a:r>
              <a:rPr lang="ru-RU" smtClean="0">
                <a:sym typeface="Wingdings 3" panose="05040102010807070707" pitchFamily="18" charset="2"/>
              </a:rPr>
              <a:t></a:t>
            </a:r>
          </a:p>
          <a:p>
            <a:pPr algn="ctr"/>
            <a:r>
              <a:rPr lang="ru-RU" smtClean="0">
                <a:sym typeface="Wingdings 3" panose="05040102010807070707" pitchFamily="18" charset="2"/>
              </a:rPr>
              <a:t>Параметры страницы </a:t>
            </a:r>
          </a:p>
          <a:p>
            <a:pPr algn="ctr"/>
            <a:r>
              <a:rPr lang="ru-RU">
                <a:sym typeface="Wingdings 3" panose="05040102010807070707" pitchFamily="18" charset="2"/>
              </a:rPr>
              <a:t> </a:t>
            </a:r>
            <a:r>
              <a:rPr lang="ru-RU" smtClean="0">
                <a:sym typeface="Wingdings 3" panose="05040102010807070707" pitchFamily="18" charset="2"/>
              </a:rPr>
              <a:t/>
            </a:r>
            <a:br>
              <a:rPr lang="ru-RU" smtClean="0">
                <a:sym typeface="Wingdings 3" panose="05040102010807070707" pitchFamily="18" charset="2"/>
              </a:rPr>
            </a:br>
            <a:r>
              <a:rPr lang="ru-RU" smtClean="0">
                <a:sym typeface="Wingdings 3" panose="05040102010807070707" pitchFamily="18" charset="2"/>
              </a:rPr>
              <a:t>Поля и Ориентация </a:t>
            </a:r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95094" y="2733695"/>
            <a:ext cx="3434594" cy="40492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52407" y="3255174"/>
            <a:ext cx="888577" cy="5193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b="1" smtClean="0">
                <a:solidFill>
                  <a:srgbClr val="FF0000"/>
                </a:solidFill>
              </a:rPr>
              <a:t>ИЛИ</a:t>
            </a:r>
            <a:endParaRPr lang="ru-RU" b="1">
              <a:solidFill>
                <a:srgbClr val="FF0000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8013940" y="1774098"/>
            <a:ext cx="3673466" cy="900662"/>
            <a:chOff x="7608621" y="1105386"/>
            <a:chExt cx="4484104" cy="109941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08621" y="1105386"/>
              <a:ext cx="4484104" cy="1060510"/>
            </a:xfrm>
            <a:prstGeom prst="rect">
              <a:avLst/>
            </a:prstGeom>
          </p:spPr>
        </p:pic>
        <p:sp>
          <p:nvSpPr>
            <p:cNvPr id="23" name="Скругленный прямоугольник 22"/>
            <p:cNvSpPr/>
            <p:nvPr/>
          </p:nvSpPr>
          <p:spPr>
            <a:xfrm>
              <a:off x="11856122" y="1946033"/>
              <a:ext cx="236603" cy="25876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Скругленный прямоугольник 24"/>
          <p:cNvSpPr/>
          <p:nvPr/>
        </p:nvSpPr>
        <p:spPr>
          <a:xfrm>
            <a:off x="8292286" y="3172932"/>
            <a:ext cx="3227167" cy="14594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10498667" y="2674760"/>
            <a:ext cx="1020786" cy="498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/>
        </p:nvGrpSpPr>
        <p:grpSpPr>
          <a:xfrm>
            <a:off x="397929" y="207833"/>
            <a:ext cx="6054478" cy="877575"/>
            <a:chOff x="685800" y="457584"/>
            <a:chExt cx="6054478" cy="877575"/>
          </a:xfrm>
        </p:grpSpPr>
        <p:sp>
          <p:nvSpPr>
            <p:cNvPr id="2" name="TextBox 1"/>
            <p:cNvSpPr txBox="1"/>
            <p:nvPr/>
          </p:nvSpPr>
          <p:spPr>
            <a:xfrm>
              <a:off x="2525794" y="457584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mtClean="0">
                  <a:solidFill>
                    <a:srgbClr val="FF0000"/>
                  </a:solidFill>
                </a:rPr>
                <a:t>Ориентация страницы </a:t>
              </a:r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" y="926536"/>
              <a:ext cx="6054478" cy="40862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smtClean="0"/>
                <a:t>Разметка страницы </a:t>
              </a:r>
              <a:r>
                <a:rPr lang="ru-RU" smtClean="0">
                  <a:sym typeface="Wingdings 3" panose="05040102010807070707" pitchFamily="18" charset="2"/>
                </a:rPr>
                <a:t> Параметры страницы  Ориентация</a:t>
              </a:r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320241" y="3406458"/>
            <a:ext cx="2566118" cy="2713876"/>
            <a:chOff x="685800" y="3183983"/>
            <a:chExt cx="2566118" cy="2713876"/>
          </a:xfrm>
        </p:grpSpPr>
        <p:sp>
          <p:nvSpPr>
            <p:cNvPr id="3" name="TextBox 2"/>
            <p:cNvSpPr txBox="1"/>
            <p:nvPr/>
          </p:nvSpPr>
          <p:spPr>
            <a:xfrm>
              <a:off x="1132476" y="3183983"/>
              <a:ext cx="1672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mtClean="0">
                  <a:solidFill>
                    <a:srgbClr val="FF0000"/>
                  </a:solidFill>
                </a:rPr>
                <a:t>Поля страницы</a:t>
              </a:r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3650435"/>
              <a:ext cx="2566118" cy="22474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smtClean="0"/>
                <a:t>Разметка страницы </a:t>
              </a:r>
            </a:p>
            <a:p>
              <a:pPr algn="ctr"/>
              <a:r>
                <a:rPr lang="ru-RU" smtClean="0">
                  <a:sym typeface="Wingdings 3" panose="05040102010807070707" pitchFamily="18" charset="2"/>
                </a:rPr>
                <a:t> </a:t>
              </a:r>
              <a:br>
                <a:rPr lang="ru-RU" smtClean="0">
                  <a:sym typeface="Wingdings 3" panose="05040102010807070707" pitchFamily="18" charset="2"/>
                </a:rPr>
              </a:br>
              <a:r>
                <a:rPr lang="ru-RU" smtClean="0">
                  <a:sym typeface="Wingdings 3" panose="05040102010807070707" pitchFamily="18" charset="2"/>
                </a:rPr>
                <a:t>Параметры страницы </a:t>
              </a:r>
            </a:p>
            <a:p>
              <a:pPr algn="ctr"/>
              <a:r>
                <a:rPr lang="ru-RU">
                  <a:sym typeface="Wingdings 3" panose="05040102010807070707" pitchFamily="18" charset="2"/>
                </a:rPr>
                <a:t> </a:t>
              </a:r>
              <a:r>
                <a:rPr lang="ru-RU" smtClean="0">
                  <a:sym typeface="Wingdings 3" panose="05040102010807070707" pitchFamily="18" charset="2"/>
                </a:rPr>
                <a:t></a:t>
              </a:r>
            </a:p>
            <a:p>
              <a:pPr algn="ctr"/>
              <a:r>
                <a:rPr lang="ru-RU" smtClean="0">
                  <a:sym typeface="Wingdings 3" panose="05040102010807070707" pitchFamily="18" charset="2"/>
                </a:rPr>
                <a:t>Поля </a:t>
              </a:r>
            </a:p>
            <a:p>
              <a:pPr algn="ctr"/>
              <a:r>
                <a:rPr lang="ru-RU">
                  <a:sym typeface="Wingdings 3" panose="05040102010807070707" pitchFamily="18" charset="2"/>
                </a:rPr>
                <a:t></a:t>
              </a:r>
            </a:p>
            <a:p>
              <a:pPr algn="ctr"/>
              <a:r>
                <a:rPr lang="ru-RU" smtClean="0">
                  <a:sym typeface="Wingdings 3" panose="05040102010807070707" pitchFamily="18" charset="2"/>
                </a:rPr>
                <a:t>Настраиваемые поля</a:t>
              </a:r>
              <a:endParaRPr lang="ru-RU"/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570" y="1192072"/>
            <a:ext cx="4065804" cy="1729012"/>
          </a:xfrm>
          <a:prstGeom prst="rect">
            <a:avLst/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315570" y="1210437"/>
            <a:ext cx="488763" cy="6914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endCxn id="14" idx="0"/>
          </p:cNvCxnSpPr>
          <p:nvPr/>
        </p:nvCxnSpPr>
        <p:spPr>
          <a:xfrm flipH="1">
            <a:off x="437360" y="1893735"/>
            <a:ext cx="147401" cy="1124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258337" y="3001270"/>
            <a:ext cx="2870967" cy="3709258"/>
            <a:chOff x="3150036" y="2984601"/>
            <a:chExt cx="2870967" cy="3709258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0036" y="2984601"/>
              <a:ext cx="2870967" cy="3709258"/>
              <a:chOff x="3219044" y="2916865"/>
              <a:chExt cx="2870967" cy="3709258"/>
            </a:xfrm>
          </p:grpSpPr>
          <p:pic>
            <p:nvPicPr>
              <p:cNvPr id="21" name="Рисунок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219044" y="2916865"/>
                <a:ext cx="2870967" cy="3709258"/>
              </a:xfrm>
              <a:prstGeom prst="rect">
                <a:avLst/>
              </a:prstGeom>
            </p:spPr>
          </p:pic>
          <p:sp>
            <p:nvSpPr>
              <p:cNvPr id="22" name="Скругленный прямоугольник 21"/>
              <p:cNvSpPr/>
              <p:nvPr/>
            </p:nvSpPr>
            <p:spPr>
              <a:xfrm>
                <a:off x="3244500" y="6400800"/>
                <a:ext cx="2657885" cy="22532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4" name="Скругленный прямоугольник 13"/>
            <p:cNvSpPr/>
            <p:nvPr/>
          </p:nvSpPr>
          <p:spPr>
            <a:xfrm>
              <a:off x="3158662" y="3001535"/>
              <a:ext cx="340794" cy="51213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 стрелкой 30"/>
            <p:cNvCxnSpPr/>
            <p:nvPr/>
          </p:nvCxnSpPr>
          <p:spPr>
            <a:xfrm>
              <a:off x="3384245" y="3493837"/>
              <a:ext cx="1120189" cy="29746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Скругленный прямоугольник 31"/>
          <p:cNvSpPr/>
          <p:nvPr/>
        </p:nvSpPr>
        <p:spPr>
          <a:xfrm>
            <a:off x="804334" y="1210437"/>
            <a:ext cx="736600" cy="745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04333" y="2402674"/>
            <a:ext cx="1286934" cy="5099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1171307" y="1885867"/>
            <a:ext cx="267564" cy="512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015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033" y="1571120"/>
            <a:ext cx="7780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ПРОСТАВЛЕНИЕ </a:t>
            </a:r>
            <a:b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</a:br>
            <a: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АЛЬБОМНОЙ ОРИЕНТАЦИИ</a:t>
            </a:r>
            <a:b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</a:br>
            <a:r>
              <a:rPr lang="ru-RU" sz="4800" b="1" spc="3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 ДЛЯ ОПРЕДЕЛЕННОЙ ЧАСТИ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xmlns="" val="175243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030" y="611375"/>
            <a:ext cx="7474231" cy="4330958"/>
          </a:xfrm>
          <a:prstGeom prst="roundRect">
            <a:avLst>
              <a:gd name="adj" fmla="val 9886"/>
            </a:avLst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2000" smtClean="0"/>
              <a:t>Чтобы в объединенном файле часть текста расположить </a:t>
            </a:r>
            <a:br>
              <a:rPr lang="ru-RU" sz="2000" smtClean="0"/>
            </a:br>
            <a:r>
              <a:rPr lang="ru-RU" sz="2000" smtClean="0"/>
              <a:t>в альбомной ориентации, нужно: </a:t>
            </a:r>
          </a:p>
          <a:p>
            <a:endParaRPr lang="ru-RU" sz="2000" smtClean="0"/>
          </a:p>
          <a:p>
            <a:pPr algn="ctr"/>
            <a:r>
              <a:rPr lang="ru-RU" sz="2000" smtClean="0"/>
              <a:t>выделить текст</a:t>
            </a:r>
          </a:p>
          <a:p>
            <a:pPr algn="ctr"/>
            <a:r>
              <a:rPr lang="ru-RU" sz="2000" smtClean="0">
                <a:sym typeface="Wingdings 3" panose="05040102010807070707" pitchFamily="18" charset="2"/>
              </a:rPr>
              <a:t></a:t>
            </a:r>
            <a:endParaRPr lang="ru-RU" sz="2000" smtClean="0"/>
          </a:p>
          <a:p>
            <a:pPr algn="ctr"/>
            <a:r>
              <a:rPr lang="ru-RU" sz="2000" smtClean="0"/>
              <a:t>перейти во вкладку </a:t>
            </a:r>
            <a:r>
              <a:rPr lang="ru-RU" sz="2000" smtClean="0">
                <a:solidFill>
                  <a:srgbClr val="FF0000"/>
                </a:solidFill>
              </a:rPr>
              <a:t>Разметка страницы</a:t>
            </a:r>
          </a:p>
          <a:p>
            <a:pPr algn="ctr"/>
            <a:r>
              <a:rPr lang="ru-RU" sz="2000" smtClean="0">
                <a:sym typeface="Wingdings 3" panose="05040102010807070707" pitchFamily="18" charset="2"/>
              </a:rPr>
              <a:t></a:t>
            </a:r>
          </a:p>
          <a:p>
            <a:pPr algn="ctr"/>
            <a:r>
              <a:rPr lang="ru-RU" sz="2000">
                <a:sym typeface="Wingdings 3" panose="05040102010807070707" pitchFamily="18" charset="2"/>
              </a:rPr>
              <a:t>в</a:t>
            </a:r>
            <a:r>
              <a:rPr lang="ru-RU" sz="2000" smtClean="0">
                <a:sym typeface="Wingdings 3" panose="05040102010807070707" pitchFamily="18" charset="2"/>
              </a:rPr>
              <a:t> области </a:t>
            </a:r>
            <a:r>
              <a:rPr lang="ru-RU" sz="2000" smtClean="0">
                <a:solidFill>
                  <a:srgbClr val="FF0000"/>
                </a:solidFill>
                <a:sym typeface="Wingdings 3" panose="05040102010807070707" pitchFamily="18" charset="2"/>
              </a:rPr>
              <a:t>Параметры</a:t>
            </a:r>
            <a:r>
              <a:rPr lang="ru-RU" sz="2000" smtClean="0">
                <a:sym typeface="Wingdings 3" panose="05040102010807070707" pitchFamily="18" charset="2"/>
              </a:rPr>
              <a:t> страницы нажать на стрелку </a:t>
            </a:r>
            <a:br>
              <a:rPr lang="ru-RU" sz="2000" smtClean="0">
                <a:sym typeface="Wingdings 3" panose="05040102010807070707" pitchFamily="18" charset="2"/>
              </a:rPr>
            </a:br>
            <a:r>
              <a:rPr lang="ru-RU" sz="2000" smtClean="0">
                <a:sym typeface="Wingdings 3" panose="05040102010807070707" pitchFamily="18" charset="2"/>
              </a:rPr>
              <a:t>в нижнем правом углу </a:t>
            </a:r>
          </a:p>
          <a:p>
            <a:pPr algn="ctr"/>
            <a:r>
              <a:rPr lang="ru-RU" sz="2000" smtClean="0">
                <a:sym typeface="Wingdings 3" panose="05040102010807070707" pitchFamily="18" charset="2"/>
              </a:rPr>
              <a:t> </a:t>
            </a:r>
          </a:p>
          <a:p>
            <a:pPr algn="ctr"/>
            <a:r>
              <a:rPr lang="ru-RU" sz="2000" smtClean="0">
                <a:sym typeface="Wingdings 3" panose="05040102010807070707" pitchFamily="18" charset="2"/>
              </a:rPr>
              <a:t>в появившемся окне в области </a:t>
            </a:r>
            <a:r>
              <a:rPr lang="ru-RU" sz="2000" smtClean="0">
                <a:solidFill>
                  <a:srgbClr val="FF0000"/>
                </a:solidFill>
                <a:sym typeface="Wingdings 3" panose="05040102010807070707" pitchFamily="18" charset="2"/>
              </a:rPr>
              <a:t>Ориентация</a:t>
            </a:r>
            <a:r>
              <a:rPr lang="ru-RU" sz="2000" smtClean="0">
                <a:sym typeface="Wingdings 3" panose="05040102010807070707" pitchFamily="18" charset="2"/>
              </a:rPr>
              <a:t> выбрать </a:t>
            </a:r>
            <a:r>
              <a:rPr lang="ru-RU" sz="2000">
                <a:solidFill>
                  <a:srgbClr val="FF0000"/>
                </a:solidFill>
                <a:sym typeface="Wingdings 3" panose="05040102010807070707" pitchFamily="18" charset="2"/>
              </a:rPr>
              <a:t>а</a:t>
            </a:r>
            <a:r>
              <a:rPr lang="ru-RU" sz="2000" smtClean="0">
                <a:solidFill>
                  <a:srgbClr val="FF0000"/>
                </a:solidFill>
                <a:sym typeface="Wingdings 3" panose="05040102010807070707" pitchFamily="18" charset="2"/>
              </a:rPr>
              <a:t>льбомная</a:t>
            </a:r>
            <a:r>
              <a:rPr lang="ru-RU" sz="2000" smtClean="0">
                <a:sym typeface="Wingdings 3" panose="05040102010807070707" pitchFamily="18" charset="2"/>
              </a:rPr>
              <a:t> </a:t>
            </a:r>
          </a:p>
          <a:p>
            <a:pPr algn="ctr"/>
            <a:r>
              <a:rPr lang="ru-RU" sz="2000" smtClean="0">
                <a:sym typeface="Wingdings 3" panose="05040102010807070707" pitchFamily="18" charset="2"/>
              </a:rPr>
              <a:t></a:t>
            </a:r>
            <a:endParaRPr lang="ru-RU" sz="2000">
              <a:sym typeface="Wingdings 3" panose="05040102010807070707" pitchFamily="18" charset="2"/>
            </a:endParaRPr>
          </a:p>
          <a:p>
            <a:pPr algn="ctr"/>
            <a:r>
              <a:rPr lang="ru-RU" sz="2000" smtClean="0">
                <a:sym typeface="Wingdings 3" panose="05040102010807070707" pitchFamily="18" charset="2"/>
              </a:rPr>
              <a:t>внизу окна из списка </a:t>
            </a:r>
            <a:r>
              <a:rPr lang="ru-RU" sz="2000" smtClean="0">
                <a:solidFill>
                  <a:srgbClr val="FF0000"/>
                </a:solidFill>
                <a:sym typeface="Wingdings 3" panose="05040102010807070707" pitchFamily="18" charset="2"/>
              </a:rPr>
              <a:t>Применить</a:t>
            </a:r>
            <a:r>
              <a:rPr lang="ru-RU" sz="2000" smtClean="0">
                <a:sym typeface="Wingdings 3" panose="05040102010807070707" pitchFamily="18" charset="2"/>
              </a:rPr>
              <a:t> выбрать </a:t>
            </a:r>
            <a:r>
              <a:rPr lang="ru-RU" sz="2000" smtClean="0">
                <a:solidFill>
                  <a:srgbClr val="FF0000"/>
                </a:solidFill>
                <a:sym typeface="Wingdings 3" panose="05040102010807070707" pitchFamily="18" charset="2"/>
              </a:rPr>
              <a:t>к выделенному тексту</a:t>
            </a:r>
            <a:endParaRPr lang="ru-RU" sz="2000">
              <a:solidFill>
                <a:srgbClr val="FF0000"/>
              </a:solidFill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7746993" y="611375"/>
            <a:ext cx="4327270" cy="6102693"/>
            <a:chOff x="7797799" y="611375"/>
            <a:chExt cx="4327270" cy="610269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7797799" y="611375"/>
              <a:ext cx="4327270" cy="1039624"/>
              <a:chOff x="7797799" y="611375"/>
              <a:chExt cx="4327270" cy="1039624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797799" y="611375"/>
                <a:ext cx="4327270" cy="1023418"/>
              </a:xfrm>
              <a:prstGeom prst="rect">
                <a:avLst/>
              </a:prstGeom>
            </p:spPr>
          </p:pic>
          <p:sp>
            <p:nvSpPr>
              <p:cNvPr id="5" name="Скругленный прямоугольник 4"/>
              <p:cNvSpPr/>
              <p:nvPr/>
            </p:nvSpPr>
            <p:spPr>
              <a:xfrm>
                <a:off x="11921067" y="1464732"/>
                <a:ext cx="204002" cy="18626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2" name="Группа 21"/>
            <p:cNvGrpSpPr/>
            <p:nvPr/>
          </p:nvGrpSpPr>
          <p:grpSpPr>
            <a:xfrm>
              <a:off x="7924797" y="2063125"/>
              <a:ext cx="4030819" cy="4650943"/>
              <a:chOff x="8132634" y="2063912"/>
              <a:chExt cx="3657600" cy="4220306"/>
            </a:xfrm>
          </p:grpSpPr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132634" y="2063912"/>
                <a:ext cx="3657600" cy="4220306"/>
              </a:xfrm>
              <a:prstGeom prst="rect">
                <a:avLst/>
              </a:prstGeom>
            </p:spPr>
          </p:pic>
          <p:sp>
            <p:nvSpPr>
              <p:cNvPr id="7" name="Скругленный прямоугольник 6"/>
              <p:cNvSpPr/>
              <p:nvPr/>
            </p:nvSpPr>
            <p:spPr>
              <a:xfrm>
                <a:off x="8864600" y="3429000"/>
                <a:ext cx="482599" cy="41486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Скругленный прямоугольник 7"/>
              <p:cNvSpPr/>
              <p:nvPr/>
            </p:nvSpPr>
            <p:spPr>
              <a:xfrm>
                <a:off x="8238067" y="5638800"/>
                <a:ext cx="1794933" cy="23706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Скругленный прямоугольник 8"/>
              <p:cNvSpPr/>
              <p:nvPr/>
            </p:nvSpPr>
            <p:spPr>
              <a:xfrm>
                <a:off x="10437484" y="5960533"/>
                <a:ext cx="628450" cy="21166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2" name="Прямая со стрелкой 11"/>
              <p:cNvCxnSpPr/>
              <p:nvPr/>
            </p:nvCxnSpPr>
            <p:spPr>
              <a:xfrm>
                <a:off x="9089151" y="3843867"/>
                <a:ext cx="528982" cy="17949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>
                <a:off x="9742999" y="5900456"/>
                <a:ext cx="694485" cy="16591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Прямая со стрелкой 15"/>
            <p:cNvCxnSpPr/>
            <p:nvPr/>
          </p:nvCxnSpPr>
          <p:spPr>
            <a:xfrm flipH="1">
              <a:off x="10334445" y="1650999"/>
              <a:ext cx="1688623" cy="4129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890097" y="5556163"/>
            <a:ext cx="5992097" cy="783193"/>
          </a:xfrm>
          <a:prstGeom prst="roundRect">
            <a:avLst>
              <a:gd name="adj" fmla="val 38288"/>
            </a:avLst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smtClean="0"/>
              <a:t>В результате в начале и в конце выделенного текста </a:t>
            </a:r>
          </a:p>
          <a:p>
            <a:pPr algn="ctr"/>
            <a:r>
              <a:rPr lang="ru-RU" sz="2000" smtClean="0"/>
              <a:t>проставятся разрывы разделов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xmlns="" val="229418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236</Words>
  <Application>Microsoft Office PowerPoint</Application>
  <PresentationFormat>Произвольный</PresentationFormat>
  <Paragraphs>64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Babel</dc:creator>
  <cp:lastModifiedBy>Рудинская Г.В.</cp:lastModifiedBy>
  <cp:revision>72</cp:revision>
  <cp:lastPrinted>2016-08-03T11:12:30Z</cp:lastPrinted>
  <dcterms:created xsi:type="dcterms:W3CDTF">2016-08-01T11:17:17Z</dcterms:created>
  <dcterms:modified xsi:type="dcterms:W3CDTF">2016-08-18T06:09:28Z</dcterms:modified>
</cp:coreProperties>
</file>