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935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35050"/>
          </a:xfrm>
          <a:custGeom>
            <a:avLst/>
            <a:gdLst/>
            <a:ahLst/>
            <a:cxnLst/>
            <a:rect l="l" t="t" r="r" b="b"/>
            <a:pathLst>
              <a:path w="9144000" h="1035050">
                <a:moveTo>
                  <a:pt x="0" y="1034986"/>
                </a:moveTo>
                <a:lnTo>
                  <a:pt x="9144000" y="1034986"/>
                </a:lnTo>
                <a:lnTo>
                  <a:pt x="9144000" y="0"/>
                </a:lnTo>
                <a:lnTo>
                  <a:pt x="0" y="0"/>
                </a:lnTo>
                <a:lnTo>
                  <a:pt x="0" y="1034986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  <a:lnTo>
                  <a:pt x="9144000" y="5822948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</a:path>
            </a:pathLst>
          </a:custGeom>
          <a:ln w="635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562"/>
                </a:moveTo>
                <a:lnTo>
                  <a:pt x="9144000" y="1071562"/>
                </a:lnTo>
                <a:lnTo>
                  <a:pt x="91440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265377"/>
            <a:ext cx="862746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42" y="1572569"/>
            <a:ext cx="7576515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28624"/>
            <a:ext cx="3643376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2880" y="2939493"/>
            <a:ext cx="686943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К</a:t>
            </a:r>
            <a:r>
              <a:rPr sz="3200" b="1" i="1" spc="15" dirty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н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т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р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оль</a:t>
            </a:r>
            <a:r>
              <a:rPr sz="3200" b="1" i="1" spc="-5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з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3200" b="1" i="1" spc="-20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с</a:t>
            </a:r>
            <a:r>
              <a:rPr sz="3200" b="1" i="1" spc="-5" dirty="0">
                <a:solidFill>
                  <a:srgbClr val="B99F5E"/>
                </a:solidFill>
                <a:latin typeface="Monotype Corsiva"/>
                <a:cs typeface="Monotype Corsiva"/>
              </a:rPr>
              <a:t>в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ев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р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е</a:t>
            </a:r>
            <a:r>
              <a:rPr sz="32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м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енным</a:t>
            </a:r>
            <a:r>
              <a:rPr sz="3200" b="1" i="1" spc="-5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р</a:t>
            </a:r>
            <a:r>
              <a:rPr sz="32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асс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мот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р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ением 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до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к</a:t>
            </a:r>
            <a:r>
              <a:rPr sz="3200" b="1" i="1" spc="15" dirty="0">
                <a:solidFill>
                  <a:srgbClr val="B99F5E"/>
                </a:solidFill>
                <a:latin typeface="Monotype Corsiva"/>
                <a:cs typeface="Monotype Corsiva"/>
              </a:rPr>
              <a:t>у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мент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32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в</a:t>
            </a:r>
            <a:r>
              <a:rPr sz="3200" b="1" i="1" spc="-5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в</a:t>
            </a:r>
            <a:r>
              <a:rPr sz="32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г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л</a:t>
            </a:r>
            <a:r>
              <a:rPr sz="32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3200" b="1" i="1" spc="-5" dirty="0">
                <a:solidFill>
                  <a:srgbClr val="B99F5E"/>
                </a:solidFill>
                <a:latin typeface="Monotype Corsiva"/>
                <a:cs typeface="Monotype Corsiva"/>
              </a:rPr>
              <a:t>в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н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ом</a:t>
            </a:r>
            <a:r>
              <a:rPr sz="3200" b="1" i="1" spc="-5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(</a:t>
            </a:r>
            <a:r>
              <a:rPr sz="3200" b="1" i="1" spc="15" dirty="0">
                <a:solidFill>
                  <a:srgbClr val="B99F5E"/>
                </a:solidFill>
                <a:latin typeface="Monotype Corsiva"/>
                <a:cs typeface="Monotype Corsiva"/>
              </a:rPr>
              <a:t>с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32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м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ос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т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оят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е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льном</a:t>
            </a:r>
            <a:r>
              <a:rPr sz="3200" b="1" i="1" spc="-50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) 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уп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р</a:t>
            </a:r>
            <a:r>
              <a:rPr sz="32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влении</a:t>
            </a:r>
            <a:r>
              <a:rPr sz="3200" b="1" i="1" spc="-40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(</a:t>
            </a:r>
            <a:r>
              <a:rPr sz="3200" b="1" i="1" spc="15" dirty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32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т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д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еле)</a:t>
            </a:r>
            <a:r>
              <a:rPr sz="3200" b="1" i="1" spc="-4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spc="10" dirty="0" err="1" smtClean="0">
                <a:solidFill>
                  <a:srgbClr val="B99F5E"/>
                </a:solidFill>
                <a:latin typeface="Monotype Corsiva"/>
                <a:cs typeface="Monotype Corsiva"/>
              </a:rPr>
              <a:t>Н</a:t>
            </a:r>
            <a:r>
              <a:rPr sz="3200" b="1" i="1" dirty="0" err="1" smtClean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3200" b="1" i="1" spc="15" dirty="0" err="1" smtClean="0">
                <a:solidFill>
                  <a:srgbClr val="B99F5E"/>
                </a:solidFill>
                <a:latin typeface="Monotype Corsiva"/>
                <a:cs typeface="Monotype Corsiva"/>
              </a:rPr>
              <a:t>ц</a:t>
            </a:r>
            <a:r>
              <a:rPr sz="3200" b="1" i="1" dirty="0" err="1" smtClean="0">
                <a:solidFill>
                  <a:srgbClr val="B99F5E"/>
                </a:solidFill>
                <a:latin typeface="Monotype Corsiva"/>
                <a:cs typeface="Monotype Corsiva"/>
              </a:rPr>
              <a:t>ионально</a:t>
            </a:r>
            <a:r>
              <a:rPr sz="3200" b="1" i="1" spc="5" dirty="0" err="1" smtClean="0">
                <a:solidFill>
                  <a:srgbClr val="B99F5E"/>
                </a:solidFill>
                <a:latin typeface="Monotype Corsiva"/>
                <a:cs typeface="Monotype Corsiva"/>
              </a:rPr>
              <a:t>г</a:t>
            </a:r>
            <a:r>
              <a:rPr sz="3200" b="1" i="1" dirty="0" err="1" smtClean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3200" b="1" i="1" spc="-45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б</a:t>
            </a:r>
            <a:r>
              <a:rPr sz="3200" b="1" i="1" spc="15" dirty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32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н</a:t>
            </a:r>
            <a:r>
              <a:rPr sz="32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ка</a:t>
            </a:r>
            <a:endParaRPr sz="32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56" y="5307126"/>
            <a:ext cx="7788275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(</a:t>
            </a:r>
            <a:r>
              <a:rPr sz="2600" b="1" i="1" spc="15" dirty="0">
                <a:solidFill>
                  <a:srgbClr val="B99F5E"/>
                </a:solidFill>
                <a:latin typeface="Monotype Corsiva"/>
                <a:cs typeface="Monotype Corsiva"/>
              </a:rPr>
              <a:t>п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ам</a:t>
            </a:r>
            <a:r>
              <a:rPr sz="26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я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тка</a:t>
            </a:r>
            <a:r>
              <a:rPr sz="2600" b="1" i="1" spc="-50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26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спец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иа</a:t>
            </a:r>
            <a:r>
              <a:rPr sz="26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л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ис</a:t>
            </a:r>
            <a:r>
              <a:rPr sz="26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т</a:t>
            </a:r>
            <a:r>
              <a:rPr sz="26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у</a:t>
            </a:r>
            <a:r>
              <a:rPr sz="2600" b="1" i="1" spc="-10" dirty="0">
                <a:solidFill>
                  <a:srgbClr val="B99F5E"/>
                </a:solidFill>
                <a:latin typeface="Monotype Corsiva"/>
                <a:cs typeface="Monotype Corsiva"/>
              </a:rPr>
              <a:t>,</a:t>
            </a:r>
            <a:r>
              <a:rPr sz="2600" b="1" i="1" spc="-4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26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2600" b="1" i="1" spc="-5" dirty="0">
                <a:solidFill>
                  <a:srgbClr val="B99F5E"/>
                </a:solidFill>
                <a:latin typeface="Monotype Corsiva"/>
                <a:cs typeface="Monotype Corsiva"/>
              </a:rPr>
              <a:t>т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в</a:t>
            </a:r>
            <a:r>
              <a:rPr sz="26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е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тственному</a:t>
            </a:r>
            <a:r>
              <a:rPr sz="2600" b="1" i="1" spc="-60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2600" b="1" i="1" spc="-5" dirty="0">
                <a:solidFill>
                  <a:srgbClr val="B99F5E"/>
                </a:solidFill>
                <a:latin typeface="Monotype Corsiva"/>
                <a:cs typeface="Monotype Corsiva"/>
              </a:rPr>
              <a:t>з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а</a:t>
            </a:r>
            <a:r>
              <a:rPr sz="26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 </a:t>
            </a:r>
            <a:r>
              <a:rPr sz="2600" b="1" i="1" spc="10" dirty="0">
                <a:solidFill>
                  <a:srgbClr val="B99F5E"/>
                </a:solidFill>
                <a:latin typeface="Monotype Corsiva"/>
                <a:cs typeface="Monotype Corsiva"/>
              </a:rPr>
              <a:t>де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лоп</a:t>
            </a:r>
            <a:r>
              <a:rPr sz="2600" b="1" i="1" spc="5" dirty="0">
                <a:solidFill>
                  <a:srgbClr val="B99F5E"/>
                </a:solidFill>
                <a:latin typeface="Monotype Corsiva"/>
                <a:cs typeface="Monotype Corsiva"/>
              </a:rPr>
              <a:t>р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оизв</a:t>
            </a:r>
            <a:r>
              <a:rPr sz="2600" b="1" i="1" spc="-15" dirty="0">
                <a:solidFill>
                  <a:srgbClr val="B99F5E"/>
                </a:solidFill>
                <a:latin typeface="Monotype Corsiva"/>
                <a:cs typeface="Monotype Corsiva"/>
              </a:rPr>
              <a:t>о</a:t>
            </a:r>
            <a:r>
              <a:rPr sz="2600" b="1" i="1" dirty="0">
                <a:solidFill>
                  <a:srgbClr val="B99F5E"/>
                </a:solidFill>
                <a:latin typeface="Monotype Corsiva"/>
                <a:cs typeface="Monotype Corsiva"/>
              </a:rPr>
              <a:t>дство)</a:t>
            </a:r>
            <a:endParaRPr sz="2600" dirty="0">
              <a:latin typeface="Monotype Corsiva"/>
              <a:cs typeface="Monotype Corsiva"/>
            </a:endParaRPr>
          </a:p>
          <a:p>
            <a:pPr marL="323215" algn="ctr">
              <a:lnSpc>
                <a:spcPct val="100000"/>
              </a:lnSpc>
              <a:spcBef>
                <a:spcPts val="1964"/>
              </a:spcBef>
            </a:pPr>
            <a:r>
              <a:rPr lang="ru-RU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lang="ru-RU" i="1" spc="-20" dirty="0" smtClean="0">
                <a:solidFill>
                  <a:srgbClr val="B99F5E"/>
                </a:solidFill>
                <a:latin typeface="Times New Roman"/>
                <a:cs typeface="Times New Roman"/>
              </a:rPr>
              <a:t>юнь 2019</a:t>
            </a:r>
            <a:r>
              <a:rPr sz="1800" i="1" spc="-10" dirty="0" smtClean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1800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i="1" dirty="0">
                <a:solidFill>
                  <a:srgbClr val="B99F5E"/>
                </a:solidFill>
                <a:latin typeface="Times New Roman"/>
                <a:cs typeface="Times New Roman"/>
              </a:rPr>
              <a:t>да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65377"/>
            <a:ext cx="64960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ОС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ОТР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ИС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5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ЛНЕ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ИЯ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-10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А,</a:t>
            </a:r>
            <a:r>
              <a:rPr sz="1800" b="1" i="1" spc="-5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5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Ч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ЛЯ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З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НА</a:t>
            </a:r>
            <a:r>
              <a:rPr sz="1800" b="1" i="1" spc="-80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ЛЕН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22058" t="7353" r="22117" b="8507"/>
          <a:stretch/>
        </p:blipFill>
        <p:spPr bwMode="auto">
          <a:xfrm>
            <a:off x="457200" y="1295400"/>
            <a:ext cx="8305800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3253422" y="4696479"/>
            <a:ext cx="271335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Пе</a:t>
            </a:r>
            <a:r>
              <a:rPr sz="2000" spc="5" dirty="0">
                <a:latin typeface="Times New Roman"/>
                <a:cs typeface="Times New Roman"/>
              </a:rPr>
              <a:t>р</a:t>
            </a:r>
            <a:r>
              <a:rPr sz="2000" spc="-30" dirty="0">
                <a:latin typeface="Times New Roman"/>
                <a:cs typeface="Times New Roman"/>
              </a:rPr>
              <a:t>е</a:t>
            </a:r>
            <a:r>
              <a:rPr sz="2000" spc="-70" dirty="0">
                <a:latin typeface="Times New Roman"/>
                <a:cs typeface="Times New Roman"/>
              </a:rPr>
              <a:t>х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дим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 кноп</a:t>
            </a:r>
            <a:r>
              <a:rPr sz="2000" spc="-5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е</a:t>
            </a:r>
          </a:p>
          <a:p>
            <a:pPr marL="7874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”О</a:t>
            </a:r>
            <a:r>
              <a:rPr sz="2000" b="1" spc="-1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ч</a:t>
            </a:r>
            <a:r>
              <a:rPr sz="2000" b="1" spc="-10" dirty="0">
                <a:latin typeface="Times New Roman"/>
                <a:cs typeface="Times New Roman"/>
              </a:rPr>
              <a:t>е</a:t>
            </a:r>
            <a:r>
              <a:rPr sz="2000" b="1" dirty="0">
                <a:latin typeface="Times New Roman"/>
                <a:cs typeface="Times New Roman"/>
              </a:rPr>
              <a:t>т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по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расс</a:t>
            </a:r>
            <a:r>
              <a:rPr sz="2000" b="1" spc="-10" dirty="0">
                <a:latin typeface="Times New Roman"/>
                <a:cs typeface="Times New Roman"/>
              </a:rPr>
              <a:t>ы</a:t>
            </a:r>
            <a:r>
              <a:rPr sz="2000" b="1" dirty="0">
                <a:latin typeface="Times New Roman"/>
                <a:cs typeface="Times New Roman"/>
              </a:rPr>
              <a:t>л</a:t>
            </a:r>
            <a:r>
              <a:rPr sz="2000" b="1" spc="-55" dirty="0">
                <a:latin typeface="Times New Roman"/>
                <a:cs typeface="Times New Roman"/>
              </a:rPr>
              <a:t>к</a:t>
            </a:r>
            <a:r>
              <a:rPr sz="2000" b="1" dirty="0">
                <a:latin typeface="Times New Roman"/>
                <a:cs typeface="Times New Roman"/>
              </a:rPr>
              <a:t>е“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 rot="18628856">
            <a:off x="5494434" y="3899200"/>
            <a:ext cx="1355090" cy="666115"/>
          </a:xfrm>
          <a:custGeom>
            <a:avLst/>
            <a:gdLst/>
            <a:ahLst/>
            <a:cxnLst/>
            <a:rect l="l" t="t" r="r" b="b"/>
            <a:pathLst>
              <a:path w="1355090" h="666114">
                <a:moveTo>
                  <a:pt x="1284324" y="636379"/>
                </a:moveTo>
                <a:lnTo>
                  <a:pt x="1243203" y="639825"/>
                </a:lnTo>
                <a:lnTo>
                  <a:pt x="1236217" y="640333"/>
                </a:lnTo>
                <a:lnTo>
                  <a:pt x="1231011" y="646556"/>
                </a:lnTo>
                <a:lnTo>
                  <a:pt x="1231518" y="653541"/>
                </a:lnTo>
                <a:lnTo>
                  <a:pt x="1232154" y="660526"/>
                </a:lnTo>
                <a:lnTo>
                  <a:pt x="1238250" y="665733"/>
                </a:lnTo>
                <a:lnTo>
                  <a:pt x="1348661" y="656589"/>
                </a:lnTo>
                <a:lnTo>
                  <a:pt x="1326641" y="656589"/>
                </a:lnTo>
                <a:lnTo>
                  <a:pt x="1284324" y="636379"/>
                </a:lnTo>
                <a:close/>
              </a:path>
              <a:path w="1355090" h="666114">
                <a:moveTo>
                  <a:pt x="1309429" y="634275"/>
                </a:moveTo>
                <a:lnTo>
                  <a:pt x="1284324" y="636379"/>
                </a:lnTo>
                <a:lnTo>
                  <a:pt x="1326641" y="656589"/>
                </a:lnTo>
                <a:lnTo>
                  <a:pt x="1328705" y="652271"/>
                </a:lnTo>
                <a:lnTo>
                  <a:pt x="1321689" y="652271"/>
                </a:lnTo>
                <a:lnTo>
                  <a:pt x="1309429" y="634275"/>
                </a:lnTo>
                <a:close/>
              </a:path>
              <a:path w="1355090" h="666114">
                <a:moveTo>
                  <a:pt x="1281176" y="557783"/>
                </a:moveTo>
                <a:lnTo>
                  <a:pt x="1275461" y="561720"/>
                </a:lnTo>
                <a:lnTo>
                  <a:pt x="1269618" y="565657"/>
                </a:lnTo>
                <a:lnTo>
                  <a:pt x="1268094" y="573531"/>
                </a:lnTo>
                <a:lnTo>
                  <a:pt x="1272032" y="579373"/>
                </a:lnTo>
                <a:lnTo>
                  <a:pt x="1295308" y="613544"/>
                </a:lnTo>
                <a:lnTo>
                  <a:pt x="1337564" y="633729"/>
                </a:lnTo>
                <a:lnTo>
                  <a:pt x="1326641" y="656589"/>
                </a:lnTo>
                <a:lnTo>
                  <a:pt x="1348661" y="656589"/>
                </a:lnTo>
                <a:lnTo>
                  <a:pt x="1354836" y="656081"/>
                </a:lnTo>
                <a:lnTo>
                  <a:pt x="1292987" y="565022"/>
                </a:lnTo>
                <a:lnTo>
                  <a:pt x="1289050" y="559307"/>
                </a:lnTo>
                <a:lnTo>
                  <a:pt x="1281176" y="557783"/>
                </a:lnTo>
                <a:close/>
              </a:path>
              <a:path w="1355090" h="666114">
                <a:moveTo>
                  <a:pt x="1331087" y="632459"/>
                </a:moveTo>
                <a:lnTo>
                  <a:pt x="1309429" y="634275"/>
                </a:lnTo>
                <a:lnTo>
                  <a:pt x="1321689" y="652271"/>
                </a:lnTo>
                <a:lnTo>
                  <a:pt x="1331087" y="632459"/>
                </a:lnTo>
                <a:close/>
              </a:path>
              <a:path w="1355090" h="666114">
                <a:moveTo>
                  <a:pt x="1334905" y="632459"/>
                </a:moveTo>
                <a:lnTo>
                  <a:pt x="1331087" y="632459"/>
                </a:lnTo>
                <a:lnTo>
                  <a:pt x="1321689" y="652271"/>
                </a:lnTo>
                <a:lnTo>
                  <a:pt x="1328705" y="652271"/>
                </a:lnTo>
                <a:lnTo>
                  <a:pt x="1337564" y="633729"/>
                </a:lnTo>
                <a:lnTo>
                  <a:pt x="1334905" y="632459"/>
                </a:lnTo>
                <a:close/>
              </a:path>
              <a:path w="1355090" h="666114">
                <a:moveTo>
                  <a:pt x="10922" y="0"/>
                </a:moveTo>
                <a:lnTo>
                  <a:pt x="0" y="22986"/>
                </a:lnTo>
                <a:lnTo>
                  <a:pt x="1284324" y="636379"/>
                </a:lnTo>
                <a:lnTo>
                  <a:pt x="1309429" y="634275"/>
                </a:lnTo>
                <a:lnTo>
                  <a:pt x="1295308" y="613544"/>
                </a:lnTo>
                <a:lnTo>
                  <a:pt x="10922" y="0"/>
                </a:lnTo>
                <a:close/>
              </a:path>
              <a:path w="1355090" h="666114">
                <a:moveTo>
                  <a:pt x="1295308" y="613544"/>
                </a:moveTo>
                <a:lnTo>
                  <a:pt x="1309429" y="634275"/>
                </a:lnTo>
                <a:lnTo>
                  <a:pt x="1331087" y="632459"/>
                </a:lnTo>
                <a:lnTo>
                  <a:pt x="1334905" y="632459"/>
                </a:lnTo>
                <a:lnTo>
                  <a:pt x="1295308" y="613544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3723534"/>
            <a:ext cx="1535430" cy="458787"/>
          </a:xfrm>
          <a:custGeom>
            <a:avLst/>
            <a:gdLst/>
            <a:ahLst/>
            <a:cxnLst/>
            <a:rect l="l" t="t" r="r" b="b"/>
            <a:pathLst>
              <a:path w="2145029" h="630554">
                <a:moveTo>
                  <a:pt x="0" y="105156"/>
                </a:moveTo>
                <a:lnTo>
                  <a:pt x="8658" y="63283"/>
                </a:lnTo>
                <a:lnTo>
                  <a:pt x="32212" y="29376"/>
                </a:lnTo>
                <a:lnTo>
                  <a:pt x="67028" y="7092"/>
                </a:lnTo>
                <a:lnTo>
                  <a:pt x="105028" y="0"/>
                </a:lnTo>
                <a:lnTo>
                  <a:pt x="2039620" y="0"/>
                </a:lnTo>
                <a:lnTo>
                  <a:pt x="2054227" y="1008"/>
                </a:lnTo>
                <a:lnTo>
                  <a:pt x="2068222" y="3943"/>
                </a:lnTo>
                <a:lnTo>
                  <a:pt x="2105175" y="22954"/>
                </a:lnTo>
                <a:lnTo>
                  <a:pt x="2131740" y="54434"/>
                </a:lnTo>
                <a:lnTo>
                  <a:pt x="2144264" y="94731"/>
                </a:lnTo>
                <a:lnTo>
                  <a:pt x="2144776" y="105156"/>
                </a:lnTo>
                <a:lnTo>
                  <a:pt x="2144776" y="525272"/>
                </a:lnTo>
                <a:lnTo>
                  <a:pt x="2143766" y="539886"/>
                </a:lnTo>
                <a:lnTo>
                  <a:pt x="2140828" y="553881"/>
                </a:lnTo>
                <a:lnTo>
                  <a:pt x="2121795" y="590810"/>
                </a:lnTo>
                <a:lnTo>
                  <a:pt x="2090282" y="617327"/>
                </a:lnTo>
                <a:lnTo>
                  <a:pt x="2049947" y="629800"/>
                </a:lnTo>
                <a:lnTo>
                  <a:pt x="2039620" y="630301"/>
                </a:lnTo>
                <a:lnTo>
                  <a:pt x="105028" y="630301"/>
                </a:lnTo>
                <a:lnTo>
                  <a:pt x="90406" y="629292"/>
                </a:lnTo>
                <a:lnTo>
                  <a:pt x="76403" y="626358"/>
                </a:lnTo>
                <a:lnTo>
                  <a:pt x="39458" y="607344"/>
                </a:lnTo>
                <a:lnTo>
                  <a:pt x="12940" y="575845"/>
                </a:lnTo>
                <a:lnTo>
                  <a:pt x="491" y="535502"/>
                </a:lnTo>
                <a:lnTo>
                  <a:pt x="0" y="525272"/>
                </a:lnTo>
                <a:lnTo>
                  <a:pt x="0" y="105156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85" dirty="0"/>
              <a:t>К</a:t>
            </a:r>
            <a:r>
              <a:rPr dirty="0"/>
              <a:t>ОНТ</a:t>
            </a:r>
            <a:r>
              <a:rPr spc="-20" dirty="0"/>
              <a:t>Р</a:t>
            </a:r>
            <a:r>
              <a:rPr spc="-55" dirty="0"/>
              <a:t>О</a:t>
            </a:r>
            <a:r>
              <a:rPr dirty="0"/>
              <a:t>ЛЬ</a:t>
            </a:r>
            <a:r>
              <a:rPr spc="-20" dirty="0"/>
              <a:t> </a:t>
            </a:r>
            <a:r>
              <a:rPr dirty="0"/>
              <a:t>П</a:t>
            </a:r>
            <a:r>
              <a:rPr spc="-20" dirty="0"/>
              <a:t>Р</a:t>
            </a:r>
            <a:r>
              <a:rPr spc="-80" dirty="0"/>
              <a:t>О</a:t>
            </a:r>
            <a:r>
              <a:rPr dirty="0"/>
              <a:t>ЧТЕН</a:t>
            </a:r>
            <a:r>
              <a:rPr spc="5" dirty="0"/>
              <a:t>И</a:t>
            </a:r>
            <a:r>
              <a:rPr dirty="0"/>
              <a:t>Я Д</a:t>
            </a:r>
            <a:r>
              <a:rPr spc="-10" dirty="0"/>
              <a:t>О</a:t>
            </a:r>
            <a:r>
              <a:rPr spc="-20" dirty="0"/>
              <a:t>К</a:t>
            </a:r>
            <a:r>
              <a:rPr dirty="0"/>
              <a:t>У</a:t>
            </a:r>
            <a:r>
              <a:rPr spc="-10" dirty="0"/>
              <a:t>М</a:t>
            </a:r>
            <a:r>
              <a:rPr dirty="0"/>
              <a:t>ЕН</a:t>
            </a:r>
            <a:r>
              <a:rPr spc="-105" dirty="0"/>
              <a:t>Т</a:t>
            </a:r>
            <a:r>
              <a:rPr dirty="0"/>
              <a:t>А,</a:t>
            </a:r>
            <a:r>
              <a:rPr spc="-15" dirty="0"/>
              <a:t> </a:t>
            </a:r>
            <a:r>
              <a:rPr dirty="0"/>
              <a:t>П</a:t>
            </a:r>
            <a:r>
              <a:rPr spc="-50" dirty="0"/>
              <a:t>О</a:t>
            </a:r>
            <a:r>
              <a:rPr dirty="0"/>
              <a:t>ЛУ</a:t>
            </a:r>
            <a:r>
              <a:rPr spc="-10" dirty="0"/>
              <a:t>Ч</a:t>
            </a:r>
            <a:r>
              <a:rPr dirty="0"/>
              <a:t>ЕН</a:t>
            </a:r>
            <a:r>
              <a:rPr spc="5" dirty="0"/>
              <a:t>Н</a:t>
            </a:r>
            <a:r>
              <a:rPr dirty="0"/>
              <a:t>О</a:t>
            </a:r>
            <a:r>
              <a:rPr spc="-25" dirty="0"/>
              <a:t>Г</a:t>
            </a:r>
            <a:r>
              <a:rPr dirty="0"/>
              <a:t>О </a:t>
            </a:r>
            <a:r>
              <a:rPr spc="-10" dirty="0"/>
              <a:t>Д</a:t>
            </a:r>
            <a:r>
              <a:rPr dirty="0"/>
              <a:t>ЛЯ</a:t>
            </a:r>
            <a:r>
              <a:rPr spc="-10" dirty="0"/>
              <a:t> </a:t>
            </a:r>
            <a:r>
              <a:rPr dirty="0"/>
              <a:t>О</a:t>
            </a:r>
            <a:r>
              <a:rPr spc="-10" dirty="0"/>
              <a:t>З</a:t>
            </a:r>
            <a:r>
              <a:rPr dirty="0"/>
              <a:t>НА</a:t>
            </a:r>
            <a:r>
              <a:rPr spc="-80" dirty="0"/>
              <a:t>К</a:t>
            </a:r>
            <a:r>
              <a:rPr dirty="0"/>
              <a:t>О</a:t>
            </a:r>
            <a:r>
              <a:rPr spc="-10" dirty="0"/>
              <a:t>М</a:t>
            </a:r>
            <a:r>
              <a:rPr dirty="0"/>
              <a:t>ЛЕН</a:t>
            </a:r>
            <a:r>
              <a:rPr spc="5" dirty="0"/>
              <a:t>И</a:t>
            </a:r>
            <a:r>
              <a:rPr dirty="0"/>
              <a:t>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0944" y="5100582"/>
            <a:ext cx="404812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 marR="4743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Д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10" dirty="0">
                <a:latin typeface="Times New Roman"/>
                <a:cs typeface="Times New Roman"/>
              </a:rPr>
              <a:t>ж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быть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вн</a:t>
            </a:r>
            <a:r>
              <a:rPr sz="2000" spc="40" dirty="0">
                <a:latin typeface="Times New Roman"/>
                <a:cs typeface="Times New Roman"/>
              </a:rPr>
              <a:t>е</a:t>
            </a:r>
            <a:r>
              <a:rPr sz="2000" spc="20" dirty="0">
                <a:latin typeface="Times New Roman"/>
                <a:cs typeface="Times New Roman"/>
              </a:rPr>
              <a:t>с</a:t>
            </a:r>
            <a:r>
              <a:rPr sz="2000" dirty="0">
                <a:latin typeface="Times New Roman"/>
                <a:cs typeface="Times New Roman"/>
              </a:rPr>
              <a:t>ена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тмет</a:t>
            </a:r>
            <a:r>
              <a:rPr sz="2000" spc="-4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 пр</a:t>
            </a:r>
            <a:r>
              <a:rPr sz="2000" spc="-4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чтен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</a:t>
            </a:r>
            <a:r>
              <a:rPr sz="2000" spc="-20" dirty="0">
                <a:latin typeface="Times New Roman"/>
                <a:cs typeface="Times New Roman"/>
              </a:rPr>
              <a:t>к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мен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а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11440" b="53009"/>
          <a:stretch/>
        </p:blipFill>
        <p:spPr bwMode="auto">
          <a:xfrm>
            <a:off x="395833" y="1252167"/>
            <a:ext cx="8352332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bject 6"/>
          <p:cNvSpPr/>
          <p:nvPr/>
        </p:nvSpPr>
        <p:spPr>
          <a:xfrm>
            <a:off x="7480859" y="3048000"/>
            <a:ext cx="1244600" cy="360680"/>
          </a:xfrm>
          <a:custGeom>
            <a:avLst/>
            <a:gdLst/>
            <a:ahLst/>
            <a:cxnLst/>
            <a:rect l="l" t="t" r="r" b="b"/>
            <a:pathLst>
              <a:path w="1244600" h="360679">
                <a:moveTo>
                  <a:pt x="0" y="60071"/>
                </a:moveTo>
                <a:lnTo>
                  <a:pt x="14378" y="21095"/>
                </a:lnTo>
                <a:lnTo>
                  <a:pt x="50045" y="834"/>
                </a:lnTo>
                <a:lnTo>
                  <a:pt x="60071" y="0"/>
                </a:lnTo>
                <a:lnTo>
                  <a:pt x="1184528" y="0"/>
                </a:lnTo>
                <a:lnTo>
                  <a:pt x="1198908" y="1735"/>
                </a:lnTo>
                <a:lnTo>
                  <a:pt x="1212038" y="6667"/>
                </a:lnTo>
                <a:lnTo>
                  <a:pt x="1239782" y="36483"/>
                </a:lnTo>
                <a:lnTo>
                  <a:pt x="1244600" y="60071"/>
                </a:lnTo>
                <a:lnTo>
                  <a:pt x="1244600" y="300355"/>
                </a:lnTo>
                <a:lnTo>
                  <a:pt x="1242864" y="314734"/>
                </a:lnTo>
                <a:lnTo>
                  <a:pt x="1237932" y="327864"/>
                </a:lnTo>
                <a:lnTo>
                  <a:pt x="1208116" y="355608"/>
                </a:lnTo>
                <a:lnTo>
                  <a:pt x="1184528" y="360425"/>
                </a:lnTo>
                <a:lnTo>
                  <a:pt x="60071" y="360425"/>
                </a:lnTo>
                <a:lnTo>
                  <a:pt x="45691" y="358690"/>
                </a:lnTo>
                <a:lnTo>
                  <a:pt x="32561" y="353758"/>
                </a:lnTo>
                <a:lnTo>
                  <a:pt x="4817" y="323942"/>
                </a:lnTo>
                <a:lnTo>
                  <a:pt x="0" y="300355"/>
                </a:lnTo>
                <a:lnTo>
                  <a:pt x="0" y="60071"/>
                </a:lnTo>
                <a:close/>
              </a:path>
            </a:pathLst>
          </a:custGeom>
          <a:ln w="254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523295"/>
            <a:ext cx="941069" cy="1400810"/>
          </a:xfrm>
          <a:custGeom>
            <a:avLst/>
            <a:gdLst/>
            <a:ahLst/>
            <a:cxnLst/>
            <a:rect l="l" t="t" r="r" b="b"/>
            <a:pathLst>
              <a:path w="941070" h="1400810">
                <a:moveTo>
                  <a:pt x="912828" y="41936"/>
                </a:moveTo>
                <a:lnTo>
                  <a:pt x="890194" y="52963"/>
                </a:lnTo>
                <a:lnTo>
                  <a:pt x="0" y="1386713"/>
                </a:lnTo>
                <a:lnTo>
                  <a:pt x="21082" y="1400810"/>
                </a:lnTo>
                <a:lnTo>
                  <a:pt x="911308" y="67012"/>
                </a:lnTo>
                <a:lnTo>
                  <a:pt x="912828" y="41936"/>
                </a:lnTo>
                <a:close/>
              </a:path>
              <a:path w="941070" h="1400810">
                <a:moveTo>
                  <a:pt x="939982" y="13843"/>
                </a:moveTo>
                <a:lnTo>
                  <a:pt x="916305" y="13843"/>
                </a:lnTo>
                <a:lnTo>
                  <a:pt x="937387" y="27939"/>
                </a:lnTo>
                <a:lnTo>
                  <a:pt x="911308" y="67012"/>
                </a:lnTo>
                <a:lnTo>
                  <a:pt x="908728" y="109727"/>
                </a:lnTo>
                <a:lnTo>
                  <a:pt x="908431" y="115188"/>
                </a:lnTo>
                <a:lnTo>
                  <a:pt x="913765" y="121285"/>
                </a:lnTo>
                <a:lnTo>
                  <a:pt x="927735" y="122047"/>
                </a:lnTo>
                <a:lnTo>
                  <a:pt x="933831" y="116712"/>
                </a:lnTo>
                <a:lnTo>
                  <a:pt x="934303" y="108204"/>
                </a:lnTo>
                <a:lnTo>
                  <a:pt x="939982" y="13843"/>
                </a:lnTo>
                <a:close/>
              </a:path>
              <a:path w="941070" h="1400810">
                <a:moveTo>
                  <a:pt x="940816" y="0"/>
                </a:moveTo>
                <a:lnTo>
                  <a:pt x="835660" y="51307"/>
                </a:lnTo>
                <a:lnTo>
                  <a:pt x="833120" y="58927"/>
                </a:lnTo>
                <a:lnTo>
                  <a:pt x="836168" y="65150"/>
                </a:lnTo>
                <a:lnTo>
                  <a:pt x="839216" y="71500"/>
                </a:lnTo>
                <a:lnTo>
                  <a:pt x="846836" y="74168"/>
                </a:lnTo>
                <a:lnTo>
                  <a:pt x="853186" y="70993"/>
                </a:lnTo>
                <a:lnTo>
                  <a:pt x="890194" y="52963"/>
                </a:lnTo>
                <a:lnTo>
                  <a:pt x="916305" y="13843"/>
                </a:lnTo>
                <a:lnTo>
                  <a:pt x="939982" y="13843"/>
                </a:lnTo>
                <a:lnTo>
                  <a:pt x="940816" y="0"/>
                </a:lnTo>
                <a:close/>
              </a:path>
              <a:path w="941070" h="1400810">
                <a:moveTo>
                  <a:pt x="925801" y="20193"/>
                </a:moveTo>
                <a:lnTo>
                  <a:pt x="914146" y="20193"/>
                </a:lnTo>
                <a:lnTo>
                  <a:pt x="932434" y="32385"/>
                </a:lnTo>
                <a:lnTo>
                  <a:pt x="912828" y="41936"/>
                </a:lnTo>
                <a:lnTo>
                  <a:pt x="911308" y="67012"/>
                </a:lnTo>
                <a:lnTo>
                  <a:pt x="937387" y="27939"/>
                </a:lnTo>
                <a:lnTo>
                  <a:pt x="925801" y="20193"/>
                </a:lnTo>
                <a:close/>
              </a:path>
              <a:path w="941070" h="1400810">
                <a:moveTo>
                  <a:pt x="916305" y="13843"/>
                </a:moveTo>
                <a:lnTo>
                  <a:pt x="890194" y="52963"/>
                </a:lnTo>
                <a:lnTo>
                  <a:pt x="912828" y="41936"/>
                </a:lnTo>
                <a:lnTo>
                  <a:pt x="914146" y="20193"/>
                </a:lnTo>
                <a:lnTo>
                  <a:pt x="925801" y="20193"/>
                </a:lnTo>
                <a:lnTo>
                  <a:pt x="916305" y="13843"/>
                </a:lnTo>
                <a:close/>
              </a:path>
              <a:path w="941070" h="1400810">
                <a:moveTo>
                  <a:pt x="914146" y="20193"/>
                </a:moveTo>
                <a:lnTo>
                  <a:pt x="912828" y="41936"/>
                </a:lnTo>
                <a:lnTo>
                  <a:pt x="932434" y="32385"/>
                </a:lnTo>
                <a:lnTo>
                  <a:pt x="914146" y="20193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ПЕ</a:t>
            </a:r>
            <a:r>
              <a:rPr spc="5" dirty="0"/>
              <a:t>Р</a:t>
            </a:r>
            <a:r>
              <a:rPr dirty="0"/>
              <a:t>ЕН</a:t>
            </a:r>
            <a:r>
              <a:rPr spc="-45" dirty="0"/>
              <a:t>А</a:t>
            </a:r>
            <a:r>
              <a:rPr dirty="0"/>
              <a:t>П</a:t>
            </a:r>
            <a:r>
              <a:rPr spc="-150" dirty="0"/>
              <a:t>Р</a:t>
            </a:r>
            <a:r>
              <a:rPr dirty="0"/>
              <a:t>АВЛЕН</a:t>
            </a:r>
            <a:r>
              <a:rPr spc="5" dirty="0"/>
              <a:t>И</a:t>
            </a:r>
            <a:r>
              <a:rPr dirty="0"/>
              <a:t>Е</a:t>
            </a:r>
            <a:r>
              <a:rPr spc="-45" dirty="0"/>
              <a:t> </a:t>
            </a:r>
            <a:r>
              <a:rPr spc="-10" dirty="0"/>
              <a:t>Д</a:t>
            </a:r>
            <a:r>
              <a:rPr dirty="0"/>
              <a:t>О</a:t>
            </a:r>
            <a:r>
              <a:rPr spc="-25" dirty="0"/>
              <a:t>К</a:t>
            </a:r>
            <a:r>
              <a:rPr dirty="0"/>
              <a:t>У</a:t>
            </a:r>
            <a:r>
              <a:rPr spc="-10" dirty="0"/>
              <a:t>М</a:t>
            </a:r>
            <a:r>
              <a:rPr dirty="0"/>
              <a:t>ЕН</a:t>
            </a:r>
            <a:r>
              <a:rPr spc="-105" dirty="0"/>
              <a:t>Т</a:t>
            </a:r>
            <a:r>
              <a:rPr dirty="0"/>
              <a:t>А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22521" t="7354" r="22576" b="10141"/>
          <a:stretch/>
        </p:blipFill>
        <p:spPr bwMode="auto">
          <a:xfrm>
            <a:off x="609600" y="1295400"/>
            <a:ext cx="7772400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ject 4"/>
          <p:cNvSpPr/>
          <p:nvPr/>
        </p:nvSpPr>
        <p:spPr>
          <a:xfrm>
            <a:off x="7026891" y="3429000"/>
            <a:ext cx="1352178" cy="280526"/>
          </a:xfrm>
          <a:custGeom>
            <a:avLst/>
            <a:gdLst/>
            <a:ahLst/>
            <a:cxnLst/>
            <a:rect l="l" t="t" r="r" b="b"/>
            <a:pathLst>
              <a:path w="1304925" h="630554">
                <a:moveTo>
                  <a:pt x="0" y="105028"/>
                </a:moveTo>
                <a:lnTo>
                  <a:pt x="8668" y="63154"/>
                </a:lnTo>
                <a:lnTo>
                  <a:pt x="32248" y="29280"/>
                </a:lnTo>
                <a:lnTo>
                  <a:pt x="67099" y="7048"/>
                </a:lnTo>
                <a:lnTo>
                  <a:pt x="105028" y="0"/>
                </a:lnTo>
                <a:lnTo>
                  <a:pt x="1199896" y="0"/>
                </a:lnTo>
                <a:lnTo>
                  <a:pt x="1214518" y="1008"/>
                </a:lnTo>
                <a:lnTo>
                  <a:pt x="1228521" y="3942"/>
                </a:lnTo>
                <a:lnTo>
                  <a:pt x="1265466" y="22956"/>
                </a:lnTo>
                <a:lnTo>
                  <a:pt x="1291984" y="54455"/>
                </a:lnTo>
                <a:lnTo>
                  <a:pt x="1304433" y="94798"/>
                </a:lnTo>
                <a:lnTo>
                  <a:pt x="1304925" y="105028"/>
                </a:lnTo>
                <a:lnTo>
                  <a:pt x="1304925" y="525195"/>
                </a:lnTo>
                <a:lnTo>
                  <a:pt x="1303916" y="539812"/>
                </a:lnTo>
                <a:lnTo>
                  <a:pt x="1300982" y="553812"/>
                </a:lnTo>
                <a:lnTo>
                  <a:pt x="1281971" y="590757"/>
                </a:lnTo>
                <a:lnTo>
                  <a:pt x="1250475" y="617285"/>
                </a:lnTo>
                <a:lnTo>
                  <a:pt x="1210135" y="629745"/>
                </a:lnTo>
                <a:lnTo>
                  <a:pt x="1199896" y="630237"/>
                </a:lnTo>
                <a:lnTo>
                  <a:pt x="105028" y="630237"/>
                </a:lnTo>
                <a:lnTo>
                  <a:pt x="90407" y="629228"/>
                </a:lnTo>
                <a:lnTo>
                  <a:pt x="76404" y="626292"/>
                </a:lnTo>
                <a:lnTo>
                  <a:pt x="39461" y="607270"/>
                </a:lnTo>
                <a:lnTo>
                  <a:pt x="12944" y="575767"/>
                </a:lnTo>
                <a:lnTo>
                  <a:pt x="491" y="535431"/>
                </a:lnTo>
                <a:lnTo>
                  <a:pt x="0" y="525195"/>
                </a:lnTo>
                <a:lnTo>
                  <a:pt x="0" y="105028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108" y="4648200"/>
            <a:ext cx="4318000" cy="10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 marR="1416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перен</a:t>
            </a:r>
            <a:r>
              <a:rPr sz="2000" spc="-3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пра</a:t>
            </a:r>
            <a:r>
              <a:rPr sz="2000" spc="-25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ле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ия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</a:t>
            </a:r>
            <a:r>
              <a:rPr sz="2000" spc="-20" dirty="0">
                <a:latin typeface="Times New Roman"/>
                <a:cs typeface="Times New Roman"/>
              </a:rPr>
              <a:t>к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мен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а,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 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spc="-30" dirty="0">
                <a:latin typeface="Times New Roman"/>
                <a:cs typeface="Times New Roman"/>
              </a:rPr>
              <a:t>с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15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ствии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0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ов</a:t>
            </a:r>
            <a:r>
              <a:rPr sz="2000" spc="-6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дите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я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пер</a:t>
            </a:r>
            <a:r>
              <a:rPr sz="2000" spc="-30" dirty="0">
                <a:latin typeface="Times New Roman"/>
                <a:cs typeface="Times New Roman"/>
              </a:rPr>
              <a:t>е</a:t>
            </a:r>
            <a:r>
              <a:rPr sz="2000" spc="-70" dirty="0">
                <a:latin typeface="Times New Roman"/>
                <a:cs typeface="Times New Roman"/>
              </a:rPr>
              <a:t>х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дим по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оп</a:t>
            </a:r>
            <a:r>
              <a:rPr sz="2000" spc="-5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е 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spc="-160" dirty="0">
                <a:latin typeface="Times New Roman"/>
                <a:cs typeface="Times New Roman"/>
              </a:rPr>
              <a:t>У</a:t>
            </a:r>
            <a:r>
              <a:rPr sz="2000" b="1" dirty="0">
                <a:latin typeface="Times New Roman"/>
                <a:cs typeface="Times New Roman"/>
              </a:rPr>
              <a:t>в</a:t>
            </a:r>
            <a:r>
              <a:rPr sz="2000" b="1" spc="-30" dirty="0">
                <a:latin typeface="Times New Roman"/>
                <a:cs typeface="Times New Roman"/>
              </a:rPr>
              <a:t>е</a:t>
            </a:r>
            <a:r>
              <a:rPr sz="2000" b="1" spc="-10" dirty="0">
                <a:latin typeface="Times New Roman"/>
                <a:cs typeface="Times New Roman"/>
              </a:rPr>
              <a:t>д</a:t>
            </a:r>
            <a:r>
              <a:rPr sz="2000" b="1" spc="-30" dirty="0">
                <a:latin typeface="Times New Roman"/>
                <a:cs typeface="Times New Roman"/>
              </a:rPr>
              <a:t>о</a:t>
            </a:r>
            <a:r>
              <a:rPr sz="2000" b="1" dirty="0">
                <a:latin typeface="Times New Roman"/>
                <a:cs typeface="Times New Roman"/>
              </a:rPr>
              <a:t>м</a:t>
            </a:r>
            <a:r>
              <a:rPr sz="2000" b="1" spc="5" dirty="0">
                <a:latin typeface="Times New Roman"/>
                <a:cs typeface="Times New Roman"/>
              </a:rPr>
              <a:t>л</a:t>
            </a:r>
            <a:r>
              <a:rPr sz="2000" b="1" dirty="0">
                <a:latin typeface="Times New Roman"/>
                <a:cs typeface="Times New Roman"/>
              </a:rPr>
              <a:t>ен</a:t>
            </a:r>
            <a:r>
              <a:rPr sz="2000" b="1" spc="-10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Times New Roman"/>
                <a:cs typeface="Times New Roman"/>
              </a:rPr>
              <a:t>е“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 flipV="1">
            <a:off x="5638800" y="3709525"/>
            <a:ext cx="1219200" cy="893471"/>
          </a:xfrm>
          <a:custGeom>
            <a:avLst/>
            <a:gdLst/>
            <a:ahLst/>
            <a:cxnLst/>
            <a:rect l="l" t="t" r="r" b="b"/>
            <a:pathLst>
              <a:path w="2421254" h="1174750">
                <a:moveTo>
                  <a:pt x="2315823" y="1131503"/>
                </a:moveTo>
                <a:lnTo>
                  <a:pt x="2248448" y="1137657"/>
                </a:lnTo>
                <a:lnTo>
                  <a:pt x="2239233" y="1145805"/>
                </a:lnTo>
                <a:lnTo>
                  <a:pt x="2236699" y="1160032"/>
                </a:lnTo>
                <a:lnTo>
                  <a:pt x="2244041" y="1170892"/>
                </a:lnTo>
                <a:lnTo>
                  <a:pt x="2256789" y="1174432"/>
                </a:lnTo>
                <a:lnTo>
                  <a:pt x="2409127" y="1161351"/>
                </a:lnTo>
                <a:lnTo>
                  <a:pt x="2378836" y="1161351"/>
                </a:lnTo>
                <a:lnTo>
                  <a:pt x="2315823" y="1131503"/>
                </a:lnTo>
                <a:close/>
              </a:path>
              <a:path w="2421254" h="1174750">
                <a:moveTo>
                  <a:pt x="2352998" y="1128107"/>
                </a:moveTo>
                <a:lnTo>
                  <a:pt x="2315823" y="1131503"/>
                </a:lnTo>
                <a:lnTo>
                  <a:pt x="2378836" y="1161351"/>
                </a:lnTo>
                <a:lnTo>
                  <a:pt x="2381911" y="1154887"/>
                </a:lnTo>
                <a:lnTo>
                  <a:pt x="2371344" y="1154887"/>
                </a:lnTo>
                <a:lnTo>
                  <a:pt x="2352998" y="1128107"/>
                </a:lnTo>
                <a:close/>
              </a:path>
              <a:path w="2421254" h="1174750">
                <a:moveTo>
                  <a:pt x="2309973" y="1017054"/>
                </a:moveTo>
                <a:lnTo>
                  <a:pt x="2297248" y="1023209"/>
                </a:lnTo>
                <a:lnTo>
                  <a:pt x="2293223" y="1034208"/>
                </a:lnTo>
                <a:lnTo>
                  <a:pt x="2296541" y="1045692"/>
                </a:lnTo>
                <a:lnTo>
                  <a:pt x="2331500" y="1096725"/>
                </a:lnTo>
                <a:lnTo>
                  <a:pt x="2395220" y="1126909"/>
                </a:lnTo>
                <a:lnTo>
                  <a:pt x="2378836" y="1161351"/>
                </a:lnTo>
                <a:lnTo>
                  <a:pt x="2409127" y="1161351"/>
                </a:lnTo>
                <a:lnTo>
                  <a:pt x="2421254" y="1160310"/>
                </a:lnTo>
                <a:lnTo>
                  <a:pt x="2328036" y="1024178"/>
                </a:lnTo>
                <a:lnTo>
                  <a:pt x="2320749" y="1018049"/>
                </a:lnTo>
                <a:lnTo>
                  <a:pt x="2309973" y="1017054"/>
                </a:lnTo>
                <a:close/>
              </a:path>
              <a:path w="2421254" h="1174750">
                <a:moveTo>
                  <a:pt x="2385441" y="1125143"/>
                </a:moveTo>
                <a:lnTo>
                  <a:pt x="2352998" y="1128107"/>
                </a:lnTo>
                <a:lnTo>
                  <a:pt x="2371344" y="1154887"/>
                </a:lnTo>
                <a:lnTo>
                  <a:pt x="2385441" y="1125143"/>
                </a:lnTo>
                <a:close/>
              </a:path>
              <a:path w="2421254" h="1174750">
                <a:moveTo>
                  <a:pt x="2391493" y="1125143"/>
                </a:moveTo>
                <a:lnTo>
                  <a:pt x="2385441" y="1125143"/>
                </a:lnTo>
                <a:lnTo>
                  <a:pt x="2371344" y="1154887"/>
                </a:lnTo>
                <a:lnTo>
                  <a:pt x="2381911" y="1154887"/>
                </a:lnTo>
                <a:lnTo>
                  <a:pt x="2395220" y="1126909"/>
                </a:lnTo>
                <a:lnTo>
                  <a:pt x="2391493" y="1125143"/>
                </a:lnTo>
                <a:close/>
              </a:path>
              <a:path w="2421254" h="1174750">
                <a:moveTo>
                  <a:pt x="16255" y="0"/>
                </a:moveTo>
                <a:lnTo>
                  <a:pt x="0" y="34544"/>
                </a:lnTo>
                <a:lnTo>
                  <a:pt x="2315823" y="1131503"/>
                </a:lnTo>
                <a:lnTo>
                  <a:pt x="2352998" y="1128107"/>
                </a:lnTo>
                <a:lnTo>
                  <a:pt x="2331500" y="1096725"/>
                </a:lnTo>
                <a:lnTo>
                  <a:pt x="16255" y="0"/>
                </a:lnTo>
                <a:close/>
              </a:path>
              <a:path w="2421254" h="1174750">
                <a:moveTo>
                  <a:pt x="2331500" y="1096725"/>
                </a:moveTo>
                <a:lnTo>
                  <a:pt x="2352998" y="1128107"/>
                </a:lnTo>
                <a:lnTo>
                  <a:pt x="2385441" y="1125143"/>
                </a:lnTo>
                <a:lnTo>
                  <a:pt x="2391493" y="1125143"/>
                </a:lnTo>
                <a:lnTo>
                  <a:pt x="2331500" y="1096725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ПЕ</a:t>
            </a:r>
            <a:r>
              <a:rPr spc="5" dirty="0"/>
              <a:t>Р</a:t>
            </a:r>
            <a:r>
              <a:rPr dirty="0"/>
              <a:t>ЕН</a:t>
            </a:r>
            <a:r>
              <a:rPr spc="-45" dirty="0"/>
              <a:t>А</a:t>
            </a:r>
            <a:r>
              <a:rPr dirty="0"/>
              <a:t>П</a:t>
            </a:r>
            <a:r>
              <a:rPr spc="-150" dirty="0"/>
              <a:t>Р</a:t>
            </a:r>
            <a:r>
              <a:rPr dirty="0"/>
              <a:t>АВЛЕН</a:t>
            </a:r>
            <a:r>
              <a:rPr spc="5" dirty="0"/>
              <a:t>И</a:t>
            </a:r>
            <a:r>
              <a:rPr dirty="0"/>
              <a:t>Е</a:t>
            </a:r>
            <a:r>
              <a:rPr spc="-45" dirty="0"/>
              <a:t> </a:t>
            </a:r>
            <a:r>
              <a:rPr spc="-10" dirty="0"/>
              <a:t>Д</a:t>
            </a:r>
            <a:r>
              <a:rPr dirty="0"/>
              <a:t>О</a:t>
            </a:r>
            <a:r>
              <a:rPr spc="-25" dirty="0"/>
              <a:t>К</a:t>
            </a:r>
            <a:r>
              <a:rPr dirty="0"/>
              <a:t>У</a:t>
            </a:r>
            <a:r>
              <a:rPr spc="-10" dirty="0"/>
              <a:t>М</a:t>
            </a:r>
            <a:r>
              <a:rPr dirty="0"/>
              <a:t>ЕН</a:t>
            </a:r>
            <a:r>
              <a:rPr spc="-105" dirty="0"/>
              <a:t>Т</a:t>
            </a:r>
            <a:r>
              <a:rPr dirty="0"/>
              <a:t>А</a:t>
            </a:r>
          </a:p>
        </p:txBody>
      </p:sp>
      <p:pic>
        <p:nvPicPr>
          <p:cNvPr id="13" name="Рисунок 12"/>
          <p:cNvPicPr/>
          <p:nvPr/>
        </p:nvPicPr>
        <p:blipFill rotWithShape="1">
          <a:blip r:embed="rId3"/>
          <a:srcRect l="22287" t="7760" r="22806" b="10141"/>
          <a:stretch/>
        </p:blipFill>
        <p:spPr bwMode="auto">
          <a:xfrm>
            <a:off x="664624" y="1388374"/>
            <a:ext cx="7935107" cy="5088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52400" y="5065956"/>
            <a:ext cx="349250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606425">
              <a:lnSpc>
                <a:spcPct val="100000"/>
              </a:lnSpc>
            </a:pPr>
            <a:r>
              <a:rPr sz="2000" dirty="0" err="1">
                <a:latin typeface="Times New Roman"/>
                <a:cs typeface="Times New Roman"/>
              </a:rPr>
              <a:t>Не</a:t>
            </a:r>
            <a:r>
              <a:rPr sz="2000" spc="5" dirty="0" err="1">
                <a:latin typeface="Times New Roman"/>
                <a:cs typeface="Times New Roman"/>
              </a:rPr>
              <a:t>о</a:t>
            </a:r>
            <a:r>
              <a:rPr sz="2000" spc="-75" dirty="0" err="1">
                <a:latin typeface="Times New Roman"/>
                <a:cs typeface="Times New Roman"/>
              </a:rPr>
              <a:t>б</a:t>
            </a:r>
            <a:r>
              <a:rPr sz="2000" spc="-70" dirty="0" err="1">
                <a:latin typeface="Times New Roman"/>
                <a:cs typeface="Times New Roman"/>
              </a:rPr>
              <a:t>х</a:t>
            </a:r>
            <a:r>
              <a:rPr sz="2000" spc="-55" dirty="0" err="1">
                <a:latin typeface="Times New Roman"/>
                <a:cs typeface="Times New Roman"/>
              </a:rPr>
              <a:t>о</a:t>
            </a:r>
            <a:r>
              <a:rPr sz="2000" spc="-15" dirty="0" err="1">
                <a:latin typeface="Times New Roman"/>
                <a:cs typeface="Times New Roman"/>
              </a:rPr>
              <a:t>д</a:t>
            </a:r>
            <a:r>
              <a:rPr sz="2000" dirty="0" err="1">
                <a:latin typeface="Times New Roman"/>
                <a:cs typeface="Times New Roman"/>
              </a:rPr>
              <a:t>имо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ru-RU" sz="2000" dirty="0" smtClean="0">
                <a:latin typeface="Times New Roman"/>
                <a:cs typeface="Times New Roman"/>
              </a:rPr>
              <a:t>поставить галочку в поле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”Заменить получателя“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 rot="20582142">
            <a:off x="1244164" y="4413229"/>
            <a:ext cx="1594225" cy="408874"/>
          </a:xfrm>
          <a:custGeom>
            <a:avLst/>
            <a:gdLst/>
            <a:ahLst/>
            <a:cxnLst/>
            <a:rect l="l" t="t" r="r" b="b"/>
            <a:pathLst>
              <a:path w="801370" h="368935">
                <a:moveTo>
                  <a:pt x="693904" y="46105"/>
                </a:moveTo>
                <a:lnTo>
                  <a:pt x="0" y="333375"/>
                </a:lnTo>
                <a:lnTo>
                  <a:pt x="14604" y="368553"/>
                </a:lnTo>
                <a:lnTo>
                  <a:pt x="710525" y="80401"/>
                </a:lnTo>
                <a:lnTo>
                  <a:pt x="731935" y="51296"/>
                </a:lnTo>
                <a:lnTo>
                  <a:pt x="693904" y="46105"/>
                </a:lnTo>
                <a:close/>
              </a:path>
              <a:path w="801370" h="368935">
                <a:moveTo>
                  <a:pt x="777898" y="19176"/>
                </a:moveTo>
                <a:lnTo>
                  <a:pt x="758951" y="19176"/>
                </a:lnTo>
                <a:lnTo>
                  <a:pt x="773429" y="54355"/>
                </a:lnTo>
                <a:lnTo>
                  <a:pt x="710525" y="80401"/>
                </a:lnTo>
                <a:lnTo>
                  <a:pt x="667482" y="138918"/>
                </a:lnTo>
                <a:lnTo>
                  <a:pt x="669722" y="149665"/>
                </a:lnTo>
                <a:lnTo>
                  <a:pt x="679586" y="159966"/>
                </a:lnTo>
                <a:lnTo>
                  <a:pt x="691353" y="160424"/>
                </a:lnTo>
                <a:lnTo>
                  <a:pt x="701293" y="153669"/>
                </a:lnTo>
                <a:lnTo>
                  <a:pt x="801115" y="22351"/>
                </a:lnTo>
                <a:lnTo>
                  <a:pt x="777898" y="19176"/>
                </a:lnTo>
                <a:close/>
              </a:path>
              <a:path w="801370" h="368935">
                <a:moveTo>
                  <a:pt x="731935" y="51296"/>
                </a:moveTo>
                <a:lnTo>
                  <a:pt x="710525" y="80401"/>
                </a:lnTo>
                <a:lnTo>
                  <a:pt x="770362" y="55625"/>
                </a:lnTo>
                <a:lnTo>
                  <a:pt x="763651" y="55625"/>
                </a:lnTo>
                <a:lnTo>
                  <a:pt x="731935" y="51296"/>
                </a:lnTo>
                <a:close/>
              </a:path>
              <a:path w="801370" h="368935">
                <a:moveTo>
                  <a:pt x="751077" y="25273"/>
                </a:moveTo>
                <a:lnTo>
                  <a:pt x="731935" y="51296"/>
                </a:lnTo>
                <a:lnTo>
                  <a:pt x="763651" y="55625"/>
                </a:lnTo>
                <a:lnTo>
                  <a:pt x="751077" y="25273"/>
                </a:lnTo>
                <a:close/>
              </a:path>
              <a:path w="801370" h="368935">
                <a:moveTo>
                  <a:pt x="761460" y="25273"/>
                </a:moveTo>
                <a:lnTo>
                  <a:pt x="751077" y="25273"/>
                </a:lnTo>
                <a:lnTo>
                  <a:pt x="763651" y="55625"/>
                </a:lnTo>
                <a:lnTo>
                  <a:pt x="770362" y="55625"/>
                </a:lnTo>
                <a:lnTo>
                  <a:pt x="773429" y="54355"/>
                </a:lnTo>
                <a:lnTo>
                  <a:pt x="761460" y="25273"/>
                </a:lnTo>
                <a:close/>
              </a:path>
              <a:path w="801370" h="368935">
                <a:moveTo>
                  <a:pt x="758951" y="19176"/>
                </a:moveTo>
                <a:lnTo>
                  <a:pt x="693904" y="46105"/>
                </a:lnTo>
                <a:lnTo>
                  <a:pt x="731935" y="51296"/>
                </a:lnTo>
                <a:lnTo>
                  <a:pt x="751077" y="25273"/>
                </a:lnTo>
                <a:lnTo>
                  <a:pt x="761460" y="25273"/>
                </a:lnTo>
                <a:lnTo>
                  <a:pt x="758951" y="19176"/>
                </a:lnTo>
                <a:close/>
              </a:path>
              <a:path w="801370" h="368935">
                <a:moveTo>
                  <a:pt x="637666" y="0"/>
                </a:moveTo>
                <a:lnTo>
                  <a:pt x="631911" y="117"/>
                </a:lnTo>
                <a:lnTo>
                  <a:pt x="621450" y="6262"/>
                </a:lnTo>
                <a:lnTo>
                  <a:pt x="616051" y="19837"/>
                </a:lnTo>
                <a:lnTo>
                  <a:pt x="620944" y="31684"/>
                </a:lnTo>
                <a:lnTo>
                  <a:pt x="632460" y="37718"/>
                </a:lnTo>
                <a:lnTo>
                  <a:pt x="693904" y="46105"/>
                </a:lnTo>
                <a:lnTo>
                  <a:pt x="758951" y="19176"/>
                </a:lnTo>
                <a:lnTo>
                  <a:pt x="777898" y="19176"/>
                </a:lnTo>
                <a:lnTo>
                  <a:pt x="637666" y="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3000" y="4944953"/>
            <a:ext cx="404685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72390">
              <a:lnSpc>
                <a:spcPct val="100000"/>
              </a:lnSpc>
            </a:pPr>
            <a:r>
              <a:rPr lang="ru-RU" sz="2000" dirty="0" smtClean="0">
                <a:latin typeface="Times New Roman"/>
                <a:cs typeface="Times New Roman"/>
              </a:rPr>
              <a:t>М</a:t>
            </a:r>
            <a:r>
              <a:rPr sz="2000" dirty="0" err="1" smtClean="0">
                <a:latin typeface="Times New Roman"/>
                <a:cs typeface="Times New Roman"/>
              </a:rPr>
              <a:t>еняем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</a:t>
            </a:r>
            <a:r>
              <a:rPr sz="2000" spc="-2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15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ч</a:t>
            </a:r>
            <a:r>
              <a:rPr sz="2000" spc="-5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те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я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 п</a:t>
            </a:r>
            <a:r>
              <a:rPr sz="2000" spc="-2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ле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”Фамили</a:t>
            </a:r>
            <a:r>
              <a:rPr sz="2000" b="1" spc="-10" dirty="0">
                <a:latin typeface="Times New Roman"/>
                <a:cs typeface="Times New Roman"/>
              </a:rPr>
              <a:t>я</a:t>
            </a:r>
            <a:r>
              <a:rPr sz="2000" b="1" dirty="0">
                <a:latin typeface="Times New Roman"/>
                <a:cs typeface="Times New Roman"/>
              </a:rPr>
              <a:t>“ 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 на</a:t>
            </a:r>
            <a:r>
              <a:rPr sz="2000" spc="-10" dirty="0">
                <a:latin typeface="Times New Roman"/>
                <a:cs typeface="Times New Roman"/>
              </a:rPr>
              <a:t>ж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15" dirty="0">
                <a:latin typeface="Times New Roman"/>
                <a:cs typeface="Times New Roman"/>
              </a:rPr>
              <a:t>м</a:t>
            </a:r>
            <a:r>
              <a:rPr sz="2000" dirty="0">
                <a:latin typeface="Times New Roman"/>
                <a:cs typeface="Times New Roman"/>
              </a:rPr>
              <a:t>аем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оп</a:t>
            </a:r>
            <a:r>
              <a:rPr sz="2000" spc="-2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у </a:t>
            </a:r>
            <a:r>
              <a:rPr sz="2000" b="1" dirty="0">
                <a:latin typeface="Times New Roman"/>
                <a:cs typeface="Times New Roman"/>
              </a:rPr>
              <a:t>”Н</a:t>
            </a:r>
            <a:r>
              <a:rPr sz="2000" b="1" spc="-20" dirty="0">
                <a:latin typeface="Times New Roman"/>
                <a:cs typeface="Times New Roman"/>
              </a:rPr>
              <a:t>а</a:t>
            </a:r>
            <a:r>
              <a:rPr sz="2000" b="1" dirty="0">
                <a:latin typeface="Times New Roman"/>
                <a:cs typeface="Times New Roman"/>
              </a:rPr>
              <a:t>прави</a:t>
            </a:r>
            <a:r>
              <a:rPr sz="2000" b="1" spc="-10" dirty="0">
                <a:latin typeface="Times New Roman"/>
                <a:cs typeface="Times New Roman"/>
              </a:rPr>
              <a:t>т</a:t>
            </a:r>
            <a:r>
              <a:rPr sz="2000" b="1" spc="5" dirty="0">
                <a:latin typeface="Times New Roman"/>
                <a:cs typeface="Times New Roman"/>
              </a:rPr>
              <a:t>ь</a:t>
            </a:r>
            <a:r>
              <a:rPr sz="2000" b="1" dirty="0">
                <a:latin typeface="Times New Roman"/>
                <a:cs typeface="Times New Roman"/>
              </a:rPr>
              <a:t>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3276601"/>
            <a:ext cx="1066801" cy="381000"/>
          </a:xfrm>
          <a:custGeom>
            <a:avLst/>
            <a:gdLst/>
            <a:ahLst/>
            <a:cxnLst/>
            <a:rect l="l" t="t" r="r" b="b"/>
            <a:pathLst>
              <a:path w="1304925" h="630554">
                <a:moveTo>
                  <a:pt x="0" y="105028"/>
                </a:moveTo>
                <a:lnTo>
                  <a:pt x="8668" y="63154"/>
                </a:lnTo>
                <a:lnTo>
                  <a:pt x="32248" y="29280"/>
                </a:lnTo>
                <a:lnTo>
                  <a:pt x="67099" y="7048"/>
                </a:lnTo>
                <a:lnTo>
                  <a:pt x="105028" y="0"/>
                </a:lnTo>
                <a:lnTo>
                  <a:pt x="1199896" y="0"/>
                </a:lnTo>
                <a:lnTo>
                  <a:pt x="1214518" y="1008"/>
                </a:lnTo>
                <a:lnTo>
                  <a:pt x="1228521" y="3942"/>
                </a:lnTo>
                <a:lnTo>
                  <a:pt x="1265466" y="22956"/>
                </a:lnTo>
                <a:lnTo>
                  <a:pt x="1291984" y="54455"/>
                </a:lnTo>
                <a:lnTo>
                  <a:pt x="1304433" y="94798"/>
                </a:lnTo>
                <a:lnTo>
                  <a:pt x="1304925" y="105028"/>
                </a:lnTo>
                <a:lnTo>
                  <a:pt x="1304925" y="525195"/>
                </a:lnTo>
                <a:lnTo>
                  <a:pt x="1303916" y="539812"/>
                </a:lnTo>
                <a:lnTo>
                  <a:pt x="1300982" y="553812"/>
                </a:lnTo>
                <a:lnTo>
                  <a:pt x="1281971" y="590757"/>
                </a:lnTo>
                <a:lnTo>
                  <a:pt x="1250475" y="617285"/>
                </a:lnTo>
                <a:lnTo>
                  <a:pt x="1210135" y="629745"/>
                </a:lnTo>
                <a:lnTo>
                  <a:pt x="1199896" y="630237"/>
                </a:lnTo>
                <a:lnTo>
                  <a:pt x="105028" y="630237"/>
                </a:lnTo>
                <a:lnTo>
                  <a:pt x="90407" y="629228"/>
                </a:lnTo>
                <a:lnTo>
                  <a:pt x="76404" y="626292"/>
                </a:lnTo>
                <a:lnTo>
                  <a:pt x="39461" y="607270"/>
                </a:lnTo>
                <a:lnTo>
                  <a:pt x="12944" y="575767"/>
                </a:lnTo>
                <a:lnTo>
                  <a:pt x="491" y="535431"/>
                </a:lnTo>
                <a:lnTo>
                  <a:pt x="0" y="525195"/>
                </a:lnTo>
                <a:lnTo>
                  <a:pt x="0" y="105028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 rot="15432476">
            <a:off x="6397020" y="3712746"/>
            <a:ext cx="1372501" cy="1088053"/>
          </a:xfrm>
          <a:custGeom>
            <a:avLst/>
            <a:gdLst/>
            <a:ahLst/>
            <a:cxnLst/>
            <a:rect l="l" t="t" r="r" b="b"/>
            <a:pathLst>
              <a:path w="2570479" h="964564">
                <a:moveTo>
                  <a:pt x="2461950" y="48872"/>
                </a:moveTo>
                <a:lnTo>
                  <a:pt x="0" y="928511"/>
                </a:lnTo>
                <a:lnTo>
                  <a:pt x="12826" y="964325"/>
                </a:lnTo>
                <a:lnTo>
                  <a:pt x="2476824" y="84078"/>
                </a:lnTo>
                <a:lnTo>
                  <a:pt x="2499743" y="55958"/>
                </a:lnTo>
                <a:lnTo>
                  <a:pt x="2461950" y="48872"/>
                </a:lnTo>
                <a:close/>
              </a:path>
              <a:path w="2570479" h="964564">
                <a:moveTo>
                  <a:pt x="2542531" y="25160"/>
                </a:moveTo>
                <a:lnTo>
                  <a:pt x="2528316" y="25160"/>
                </a:lnTo>
                <a:lnTo>
                  <a:pt x="2541142" y="61101"/>
                </a:lnTo>
                <a:lnTo>
                  <a:pt x="2476824" y="84078"/>
                </a:lnTo>
                <a:lnTo>
                  <a:pt x="2431025" y="140269"/>
                </a:lnTo>
                <a:lnTo>
                  <a:pt x="2432708" y="151121"/>
                </a:lnTo>
                <a:lnTo>
                  <a:pt x="2442088" y="161908"/>
                </a:lnTo>
                <a:lnTo>
                  <a:pt x="2453821" y="162943"/>
                </a:lnTo>
                <a:lnTo>
                  <a:pt x="2464054" y="156605"/>
                </a:lnTo>
                <a:lnTo>
                  <a:pt x="2570353" y="30367"/>
                </a:lnTo>
                <a:lnTo>
                  <a:pt x="2542531" y="25160"/>
                </a:lnTo>
                <a:close/>
              </a:path>
              <a:path w="2570479" h="964564">
                <a:moveTo>
                  <a:pt x="2499743" y="55958"/>
                </a:moveTo>
                <a:lnTo>
                  <a:pt x="2476824" y="84078"/>
                </a:lnTo>
                <a:lnTo>
                  <a:pt x="2539010" y="61863"/>
                </a:lnTo>
                <a:lnTo>
                  <a:pt x="2531237" y="61863"/>
                </a:lnTo>
                <a:lnTo>
                  <a:pt x="2499743" y="55958"/>
                </a:lnTo>
                <a:close/>
              </a:path>
              <a:path w="2570479" h="964564">
                <a:moveTo>
                  <a:pt x="2520188" y="30875"/>
                </a:moveTo>
                <a:lnTo>
                  <a:pt x="2499743" y="55958"/>
                </a:lnTo>
                <a:lnTo>
                  <a:pt x="2531237" y="61863"/>
                </a:lnTo>
                <a:lnTo>
                  <a:pt x="2520188" y="30875"/>
                </a:lnTo>
                <a:close/>
              </a:path>
              <a:path w="2570479" h="964564">
                <a:moveTo>
                  <a:pt x="2530355" y="30875"/>
                </a:moveTo>
                <a:lnTo>
                  <a:pt x="2520188" y="30875"/>
                </a:lnTo>
                <a:lnTo>
                  <a:pt x="2531237" y="61863"/>
                </a:lnTo>
                <a:lnTo>
                  <a:pt x="2539010" y="61863"/>
                </a:lnTo>
                <a:lnTo>
                  <a:pt x="2541142" y="61101"/>
                </a:lnTo>
                <a:lnTo>
                  <a:pt x="2530355" y="30875"/>
                </a:lnTo>
                <a:close/>
              </a:path>
              <a:path w="2570479" h="964564">
                <a:moveTo>
                  <a:pt x="2528316" y="25160"/>
                </a:moveTo>
                <a:lnTo>
                  <a:pt x="2461950" y="48872"/>
                </a:lnTo>
                <a:lnTo>
                  <a:pt x="2499743" y="55958"/>
                </a:lnTo>
                <a:lnTo>
                  <a:pt x="2520188" y="30875"/>
                </a:lnTo>
                <a:lnTo>
                  <a:pt x="2530355" y="30875"/>
                </a:lnTo>
                <a:lnTo>
                  <a:pt x="2528316" y="25160"/>
                </a:lnTo>
                <a:close/>
              </a:path>
              <a:path w="2570479" h="964564">
                <a:moveTo>
                  <a:pt x="2401544" y="0"/>
                </a:moveTo>
                <a:lnTo>
                  <a:pt x="2391339" y="6021"/>
                </a:lnTo>
                <a:lnTo>
                  <a:pt x="2385600" y="19491"/>
                </a:lnTo>
                <a:lnTo>
                  <a:pt x="2390124" y="31148"/>
                </a:lnTo>
                <a:lnTo>
                  <a:pt x="2401189" y="37479"/>
                </a:lnTo>
                <a:lnTo>
                  <a:pt x="2461950" y="48872"/>
                </a:lnTo>
                <a:lnTo>
                  <a:pt x="2528316" y="25160"/>
                </a:lnTo>
                <a:lnTo>
                  <a:pt x="2542531" y="25160"/>
                </a:lnTo>
                <a:lnTo>
                  <a:pt x="2408174" y="14"/>
                </a:lnTo>
                <a:lnTo>
                  <a:pt x="2401544" y="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 rot="13869147">
            <a:off x="5512671" y="4378793"/>
            <a:ext cx="956393" cy="673800"/>
          </a:xfrm>
          <a:custGeom>
            <a:avLst/>
            <a:gdLst/>
            <a:ahLst/>
            <a:cxnLst/>
            <a:rect l="l" t="t" r="r" b="b"/>
            <a:pathLst>
              <a:path w="2570479" h="964564">
                <a:moveTo>
                  <a:pt x="2461950" y="48872"/>
                </a:moveTo>
                <a:lnTo>
                  <a:pt x="0" y="928511"/>
                </a:lnTo>
                <a:lnTo>
                  <a:pt x="12826" y="964325"/>
                </a:lnTo>
                <a:lnTo>
                  <a:pt x="2476824" y="84078"/>
                </a:lnTo>
                <a:lnTo>
                  <a:pt x="2499743" y="55958"/>
                </a:lnTo>
                <a:lnTo>
                  <a:pt x="2461950" y="48872"/>
                </a:lnTo>
                <a:close/>
              </a:path>
              <a:path w="2570479" h="964564">
                <a:moveTo>
                  <a:pt x="2542531" y="25160"/>
                </a:moveTo>
                <a:lnTo>
                  <a:pt x="2528316" y="25160"/>
                </a:lnTo>
                <a:lnTo>
                  <a:pt x="2541142" y="61101"/>
                </a:lnTo>
                <a:lnTo>
                  <a:pt x="2476824" y="84078"/>
                </a:lnTo>
                <a:lnTo>
                  <a:pt x="2431025" y="140269"/>
                </a:lnTo>
                <a:lnTo>
                  <a:pt x="2432708" y="151121"/>
                </a:lnTo>
                <a:lnTo>
                  <a:pt x="2442088" y="161908"/>
                </a:lnTo>
                <a:lnTo>
                  <a:pt x="2453821" y="162943"/>
                </a:lnTo>
                <a:lnTo>
                  <a:pt x="2464054" y="156605"/>
                </a:lnTo>
                <a:lnTo>
                  <a:pt x="2570353" y="30367"/>
                </a:lnTo>
                <a:lnTo>
                  <a:pt x="2542531" y="25160"/>
                </a:lnTo>
                <a:close/>
              </a:path>
              <a:path w="2570479" h="964564">
                <a:moveTo>
                  <a:pt x="2499743" y="55958"/>
                </a:moveTo>
                <a:lnTo>
                  <a:pt x="2476824" y="84078"/>
                </a:lnTo>
                <a:lnTo>
                  <a:pt x="2539010" y="61863"/>
                </a:lnTo>
                <a:lnTo>
                  <a:pt x="2531237" y="61863"/>
                </a:lnTo>
                <a:lnTo>
                  <a:pt x="2499743" y="55958"/>
                </a:lnTo>
                <a:close/>
              </a:path>
              <a:path w="2570479" h="964564">
                <a:moveTo>
                  <a:pt x="2520188" y="30875"/>
                </a:moveTo>
                <a:lnTo>
                  <a:pt x="2499743" y="55958"/>
                </a:lnTo>
                <a:lnTo>
                  <a:pt x="2531237" y="61863"/>
                </a:lnTo>
                <a:lnTo>
                  <a:pt x="2520188" y="30875"/>
                </a:lnTo>
                <a:close/>
              </a:path>
              <a:path w="2570479" h="964564">
                <a:moveTo>
                  <a:pt x="2530355" y="30875"/>
                </a:moveTo>
                <a:lnTo>
                  <a:pt x="2520188" y="30875"/>
                </a:lnTo>
                <a:lnTo>
                  <a:pt x="2531237" y="61863"/>
                </a:lnTo>
                <a:lnTo>
                  <a:pt x="2539010" y="61863"/>
                </a:lnTo>
                <a:lnTo>
                  <a:pt x="2541142" y="61101"/>
                </a:lnTo>
                <a:lnTo>
                  <a:pt x="2530355" y="30875"/>
                </a:lnTo>
                <a:close/>
              </a:path>
              <a:path w="2570479" h="964564">
                <a:moveTo>
                  <a:pt x="2528316" y="25160"/>
                </a:moveTo>
                <a:lnTo>
                  <a:pt x="2461950" y="48872"/>
                </a:lnTo>
                <a:lnTo>
                  <a:pt x="2499743" y="55958"/>
                </a:lnTo>
                <a:lnTo>
                  <a:pt x="2520188" y="30875"/>
                </a:lnTo>
                <a:lnTo>
                  <a:pt x="2530355" y="30875"/>
                </a:lnTo>
                <a:lnTo>
                  <a:pt x="2528316" y="25160"/>
                </a:lnTo>
                <a:close/>
              </a:path>
              <a:path w="2570479" h="964564">
                <a:moveTo>
                  <a:pt x="2401544" y="0"/>
                </a:moveTo>
                <a:lnTo>
                  <a:pt x="2391339" y="6021"/>
                </a:lnTo>
                <a:lnTo>
                  <a:pt x="2385600" y="19491"/>
                </a:lnTo>
                <a:lnTo>
                  <a:pt x="2390124" y="31148"/>
                </a:lnTo>
                <a:lnTo>
                  <a:pt x="2401189" y="37479"/>
                </a:lnTo>
                <a:lnTo>
                  <a:pt x="2461950" y="48872"/>
                </a:lnTo>
                <a:lnTo>
                  <a:pt x="2528316" y="25160"/>
                </a:lnTo>
                <a:lnTo>
                  <a:pt x="2542531" y="25160"/>
                </a:lnTo>
                <a:lnTo>
                  <a:pt x="2408174" y="14"/>
                </a:lnTo>
                <a:lnTo>
                  <a:pt x="2401544" y="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Д</a:t>
            </a:r>
            <a:r>
              <a:rPr dirty="0"/>
              <a:t>О</a:t>
            </a:r>
            <a:r>
              <a:rPr spc="-25" dirty="0"/>
              <a:t>К</a:t>
            </a:r>
            <a:r>
              <a:rPr dirty="0"/>
              <a:t>У</a:t>
            </a:r>
            <a:r>
              <a:rPr spc="-10" dirty="0"/>
              <a:t>М</a:t>
            </a:r>
            <a:r>
              <a:rPr dirty="0"/>
              <a:t>ЕНТ ПЕ</a:t>
            </a:r>
            <a:r>
              <a:rPr spc="5" dirty="0"/>
              <a:t>Р</a:t>
            </a:r>
            <a:r>
              <a:rPr dirty="0"/>
              <a:t>ЕН</a:t>
            </a:r>
            <a:r>
              <a:rPr spc="-45" dirty="0"/>
              <a:t>А</a:t>
            </a:r>
            <a:r>
              <a:rPr dirty="0"/>
              <a:t>П</a:t>
            </a:r>
            <a:r>
              <a:rPr spc="-150" dirty="0"/>
              <a:t>Р</a:t>
            </a:r>
            <a:r>
              <a:rPr dirty="0"/>
              <a:t>АВЛЕН</a:t>
            </a:r>
          </a:p>
        </p:txBody>
      </p:sp>
      <p:pic>
        <p:nvPicPr>
          <p:cNvPr id="9" name="Рисунок 8"/>
          <p:cNvPicPr/>
          <p:nvPr/>
        </p:nvPicPr>
        <p:blipFill rotWithShape="1">
          <a:blip r:embed="rId3"/>
          <a:srcRect l="22059" t="6537" r="22117" b="8099"/>
          <a:stretch/>
        </p:blipFill>
        <p:spPr bwMode="auto">
          <a:xfrm>
            <a:off x="495299" y="1219200"/>
            <a:ext cx="8153400" cy="5333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bject 6"/>
          <p:cNvSpPr txBox="1"/>
          <p:nvPr/>
        </p:nvSpPr>
        <p:spPr>
          <a:xfrm>
            <a:off x="839723" y="2487676"/>
            <a:ext cx="464667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 marR="283845">
              <a:lnSpc>
                <a:spcPct val="100000"/>
              </a:lnSpc>
            </a:pPr>
            <a:r>
              <a:rPr lang="ru-RU" sz="2000" dirty="0" smtClean="0">
                <a:latin typeface="Times New Roman"/>
                <a:cs typeface="Times New Roman"/>
              </a:rPr>
              <a:t>Для п</a:t>
            </a:r>
            <a:r>
              <a:rPr sz="2000" spc="10" dirty="0" err="1" smtClean="0">
                <a:latin typeface="Times New Roman"/>
                <a:cs typeface="Times New Roman"/>
              </a:rPr>
              <a:t>р</a:t>
            </a:r>
            <a:r>
              <a:rPr sz="2000" spc="50" dirty="0" err="1" smtClean="0">
                <a:latin typeface="Times New Roman"/>
                <a:cs typeface="Times New Roman"/>
              </a:rPr>
              <a:t>о</a:t>
            </a:r>
            <a:r>
              <a:rPr sz="2000" dirty="0" err="1" smtClean="0">
                <a:latin typeface="Times New Roman"/>
                <a:cs typeface="Times New Roman"/>
              </a:rPr>
              <a:t>см</a:t>
            </a:r>
            <a:r>
              <a:rPr sz="2000" spc="-20" dirty="0" err="1" smtClean="0">
                <a:latin typeface="Times New Roman"/>
                <a:cs typeface="Times New Roman"/>
              </a:rPr>
              <a:t>о</a:t>
            </a:r>
            <a:r>
              <a:rPr sz="2000" spc="20" dirty="0" err="1" smtClean="0">
                <a:latin typeface="Times New Roman"/>
                <a:cs typeface="Times New Roman"/>
              </a:rPr>
              <a:t>т</a:t>
            </a:r>
            <a:r>
              <a:rPr sz="2000" dirty="0" err="1" smtClean="0">
                <a:latin typeface="Times New Roman"/>
                <a:cs typeface="Times New Roman"/>
              </a:rPr>
              <a:t>р</a:t>
            </a:r>
            <a:r>
              <a:rPr lang="ru-RU" sz="2000" spc="-10" dirty="0">
                <a:latin typeface="Times New Roman"/>
                <a:cs typeface="Times New Roman"/>
              </a:rPr>
              <a:t>а</a:t>
            </a:r>
            <a:r>
              <a:rPr sz="2000" spc="-45" dirty="0" smtClean="0">
                <a:latin typeface="Times New Roman"/>
                <a:cs typeface="Times New Roman"/>
              </a:rPr>
              <a:t> </a:t>
            </a:r>
            <a:r>
              <a:rPr sz="2000" spc="-70" dirty="0" err="1" smtClean="0">
                <a:latin typeface="Times New Roman"/>
                <a:cs typeface="Times New Roman"/>
              </a:rPr>
              <a:t>х</a:t>
            </a:r>
            <a:r>
              <a:rPr sz="2000" spc="-55" dirty="0" err="1" smtClean="0">
                <a:latin typeface="Times New Roman"/>
                <a:cs typeface="Times New Roman"/>
              </a:rPr>
              <a:t>о</a:t>
            </a:r>
            <a:r>
              <a:rPr sz="2000" dirty="0" err="1" smtClean="0">
                <a:latin typeface="Times New Roman"/>
                <a:cs typeface="Times New Roman"/>
              </a:rPr>
              <a:t>д</a:t>
            </a:r>
            <a:r>
              <a:rPr lang="ru-RU" sz="2000" dirty="0" smtClean="0">
                <a:latin typeface="Times New Roman"/>
                <a:cs typeface="Times New Roman"/>
              </a:rPr>
              <a:t>а</a:t>
            </a:r>
            <a:r>
              <a:rPr sz="2000" spc="-3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ис</a:t>
            </a:r>
            <a:r>
              <a:rPr sz="2000" spc="-10" dirty="0">
                <a:latin typeface="Times New Roman"/>
                <a:cs typeface="Times New Roman"/>
              </a:rPr>
              <a:t>п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ен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я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зада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ий м</a:t>
            </a:r>
            <a:r>
              <a:rPr sz="2000" spc="-4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ж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на</a:t>
            </a:r>
            <a:r>
              <a:rPr sz="2000" spc="-10" dirty="0" err="1">
                <a:latin typeface="Times New Roman"/>
                <a:cs typeface="Times New Roman"/>
              </a:rPr>
              <a:t>ж</a:t>
            </a:r>
            <a:r>
              <a:rPr sz="2000" spc="-50" dirty="0" err="1">
                <a:latin typeface="Times New Roman"/>
                <a:cs typeface="Times New Roman"/>
              </a:rPr>
              <a:t>а</a:t>
            </a:r>
            <a:r>
              <a:rPr sz="2000" dirty="0" err="1">
                <a:latin typeface="Times New Roman"/>
                <a:cs typeface="Times New Roman"/>
              </a:rPr>
              <a:t>ть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lang="ru-RU" sz="2000" dirty="0" smtClean="0">
                <a:latin typeface="Times New Roman"/>
                <a:cs typeface="Times New Roman"/>
              </a:rPr>
              <a:t>на </a:t>
            </a:r>
            <a:r>
              <a:rPr sz="2000" dirty="0" err="1" smtClean="0">
                <a:latin typeface="Times New Roman"/>
                <a:cs typeface="Times New Roman"/>
              </a:rPr>
              <a:t>кноп</a:t>
            </a:r>
            <a:r>
              <a:rPr sz="2000" spc="-30" dirty="0" err="1" smtClean="0">
                <a:latin typeface="Times New Roman"/>
                <a:cs typeface="Times New Roman"/>
              </a:rPr>
              <a:t>к</a:t>
            </a:r>
            <a:r>
              <a:rPr sz="2000" spc="-10" dirty="0" err="1" smtClean="0">
                <a:latin typeface="Times New Roman"/>
                <a:cs typeface="Times New Roman"/>
              </a:rPr>
              <a:t>у</a:t>
            </a:r>
            <a:r>
              <a:rPr sz="2000" b="1" dirty="0" err="1" smtClean="0">
                <a:latin typeface="Times New Roman"/>
                <a:cs typeface="Times New Roman"/>
              </a:rPr>
              <a:t>”</a:t>
            </a:r>
            <a:r>
              <a:rPr sz="2000" b="1" spc="-155" dirty="0" err="1" smtClean="0">
                <a:latin typeface="Times New Roman"/>
                <a:cs typeface="Times New Roman"/>
              </a:rPr>
              <a:t>Ж</a:t>
            </a:r>
            <a:r>
              <a:rPr sz="2000" b="1" spc="25" dirty="0" err="1" smtClean="0">
                <a:latin typeface="Times New Roman"/>
                <a:cs typeface="Times New Roman"/>
              </a:rPr>
              <a:t>у</a:t>
            </a:r>
            <a:r>
              <a:rPr sz="2000" b="1" dirty="0" err="1" smtClean="0">
                <a:latin typeface="Times New Roman"/>
                <a:cs typeface="Times New Roman"/>
              </a:rPr>
              <a:t>рн</a:t>
            </a:r>
            <a:r>
              <a:rPr sz="2000" b="1" spc="15" dirty="0" err="1" smtClean="0">
                <a:latin typeface="Times New Roman"/>
                <a:cs typeface="Times New Roman"/>
              </a:rPr>
              <a:t>а</a:t>
            </a:r>
            <a:r>
              <a:rPr sz="2000" b="1" dirty="0" err="1" smtClean="0">
                <a:latin typeface="Times New Roman"/>
                <a:cs typeface="Times New Roman"/>
              </a:rPr>
              <a:t>л</a:t>
            </a:r>
            <a:r>
              <a:rPr sz="2000" b="1" dirty="0">
                <a:latin typeface="Times New Roman"/>
                <a:cs typeface="Times New Roman"/>
              </a:rPr>
              <a:t>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 rot="10246755" flipV="1">
            <a:off x="5613528" y="2721243"/>
            <a:ext cx="1345942" cy="744202"/>
          </a:xfrm>
          <a:custGeom>
            <a:avLst/>
            <a:gdLst/>
            <a:ahLst/>
            <a:cxnLst/>
            <a:rect l="l" t="t" r="r" b="b"/>
            <a:pathLst>
              <a:path w="2167254" h="1009650">
                <a:moveTo>
                  <a:pt x="105308" y="850658"/>
                </a:moveTo>
                <a:lnTo>
                  <a:pt x="95630" y="857758"/>
                </a:lnTo>
                <a:lnTo>
                  <a:pt x="0" y="992124"/>
                </a:lnTo>
                <a:lnTo>
                  <a:pt x="164084" y="1009269"/>
                </a:lnTo>
                <a:lnTo>
                  <a:pt x="169349" y="1009091"/>
                </a:lnTo>
                <a:lnTo>
                  <a:pt x="179903" y="1002797"/>
                </a:lnTo>
                <a:lnTo>
                  <a:pt x="183235" y="994028"/>
                </a:lnTo>
                <a:lnTo>
                  <a:pt x="42290" y="994028"/>
                </a:lnTo>
                <a:lnTo>
                  <a:pt x="26542" y="959231"/>
                </a:lnTo>
                <a:lnTo>
                  <a:pt x="88806" y="931121"/>
                </a:lnTo>
                <a:lnTo>
                  <a:pt x="129949" y="871295"/>
                </a:lnTo>
                <a:lnTo>
                  <a:pt x="127309" y="860665"/>
                </a:lnTo>
                <a:lnTo>
                  <a:pt x="117039" y="850703"/>
                </a:lnTo>
                <a:lnTo>
                  <a:pt x="105308" y="850658"/>
                </a:lnTo>
                <a:close/>
              </a:path>
              <a:path w="2167254" h="1009650">
                <a:moveTo>
                  <a:pt x="88806" y="931121"/>
                </a:moveTo>
                <a:lnTo>
                  <a:pt x="26542" y="959231"/>
                </a:lnTo>
                <a:lnTo>
                  <a:pt x="42290" y="994028"/>
                </a:lnTo>
                <a:lnTo>
                  <a:pt x="56355" y="987678"/>
                </a:lnTo>
                <a:lnTo>
                  <a:pt x="49911" y="987678"/>
                </a:lnTo>
                <a:lnTo>
                  <a:pt x="36449" y="957707"/>
                </a:lnTo>
                <a:lnTo>
                  <a:pt x="70522" y="957707"/>
                </a:lnTo>
                <a:lnTo>
                  <a:pt x="88806" y="931121"/>
                </a:lnTo>
                <a:close/>
              </a:path>
              <a:path w="2167254" h="1009650">
                <a:moveTo>
                  <a:pt x="106553" y="965015"/>
                </a:moveTo>
                <a:lnTo>
                  <a:pt x="42290" y="994028"/>
                </a:lnTo>
                <a:lnTo>
                  <a:pt x="183235" y="994028"/>
                </a:lnTo>
                <a:lnTo>
                  <a:pt x="185084" y="989161"/>
                </a:lnTo>
                <a:lnTo>
                  <a:pt x="179818" y="977194"/>
                </a:lnTo>
                <a:lnTo>
                  <a:pt x="168021" y="971423"/>
                </a:lnTo>
                <a:lnTo>
                  <a:pt x="106553" y="965015"/>
                </a:lnTo>
                <a:close/>
              </a:path>
              <a:path w="2167254" h="1009650">
                <a:moveTo>
                  <a:pt x="36449" y="957707"/>
                </a:moveTo>
                <a:lnTo>
                  <a:pt x="49911" y="987678"/>
                </a:lnTo>
                <a:lnTo>
                  <a:pt x="68243" y="961021"/>
                </a:lnTo>
                <a:lnTo>
                  <a:pt x="36449" y="957707"/>
                </a:lnTo>
                <a:close/>
              </a:path>
              <a:path w="2167254" h="1009650">
                <a:moveTo>
                  <a:pt x="68243" y="961021"/>
                </a:moveTo>
                <a:lnTo>
                  <a:pt x="49911" y="987678"/>
                </a:lnTo>
                <a:lnTo>
                  <a:pt x="56355" y="987678"/>
                </a:lnTo>
                <a:lnTo>
                  <a:pt x="106553" y="965015"/>
                </a:lnTo>
                <a:lnTo>
                  <a:pt x="68243" y="961021"/>
                </a:lnTo>
                <a:close/>
              </a:path>
              <a:path w="2167254" h="1009650">
                <a:moveTo>
                  <a:pt x="2151253" y="0"/>
                </a:moveTo>
                <a:lnTo>
                  <a:pt x="88806" y="931121"/>
                </a:lnTo>
                <a:lnTo>
                  <a:pt x="68243" y="961021"/>
                </a:lnTo>
                <a:lnTo>
                  <a:pt x="106553" y="965015"/>
                </a:lnTo>
                <a:lnTo>
                  <a:pt x="2166874" y="34798"/>
                </a:lnTo>
                <a:lnTo>
                  <a:pt x="2151253" y="0"/>
                </a:lnTo>
                <a:close/>
              </a:path>
              <a:path w="2167254" h="1009650">
                <a:moveTo>
                  <a:pt x="70522" y="957707"/>
                </a:moveTo>
                <a:lnTo>
                  <a:pt x="36449" y="957707"/>
                </a:lnTo>
                <a:lnTo>
                  <a:pt x="68243" y="961021"/>
                </a:lnTo>
                <a:lnTo>
                  <a:pt x="70522" y="957707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199" y="3195701"/>
            <a:ext cx="1224445" cy="293608"/>
          </a:xfrm>
          <a:custGeom>
            <a:avLst/>
            <a:gdLst/>
            <a:ahLst/>
            <a:cxnLst/>
            <a:rect l="l" t="t" r="r" b="b"/>
            <a:pathLst>
              <a:path w="1304925" h="630554">
                <a:moveTo>
                  <a:pt x="0" y="105029"/>
                </a:moveTo>
                <a:lnTo>
                  <a:pt x="8668" y="63154"/>
                </a:lnTo>
                <a:lnTo>
                  <a:pt x="32248" y="29280"/>
                </a:lnTo>
                <a:lnTo>
                  <a:pt x="67099" y="7048"/>
                </a:lnTo>
                <a:lnTo>
                  <a:pt x="105028" y="0"/>
                </a:lnTo>
                <a:lnTo>
                  <a:pt x="1199896" y="0"/>
                </a:lnTo>
                <a:lnTo>
                  <a:pt x="1214518" y="1008"/>
                </a:lnTo>
                <a:lnTo>
                  <a:pt x="1228521" y="3942"/>
                </a:lnTo>
                <a:lnTo>
                  <a:pt x="1265466" y="22956"/>
                </a:lnTo>
                <a:lnTo>
                  <a:pt x="1291984" y="54455"/>
                </a:lnTo>
                <a:lnTo>
                  <a:pt x="1304433" y="94798"/>
                </a:lnTo>
                <a:lnTo>
                  <a:pt x="1304925" y="105029"/>
                </a:lnTo>
                <a:lnTo>
                  <a:pt x="1304925" y="525144"/>
                </a:lnTo>
                <a:lnTo>
                  <a:pt x="1303918" y="539761"/>
                </a:lnTo>
                <a:lnTo>
                  <a:pt x="1300987" y="553764"/>
                </a:lnTo>
                <a:lnTo>
                  <a:pt x="1281994" y="590733"/>
                </a:lnTo>
                <a:lnTo>
                  <a:pt x="1250528" y="617297"/>
                </a:lnTo>
                <a:lnTo>
                  <a:pt x="1210222" y="629799"/>
                </a:lnTo>
                <a:lnTo>
                  <a:pt x="1199896" y="630301"/>
                </a:lnTo>
                <a:lnTo>
                  <a:pt x="105028" y="630301"/>
                </a:lnTo>
                <a:lnTo>
                  <a:pt x="90414" y="629291"/>
                </a:lnTo>
                <a:lnTo>
                  <a:pt x="76419" y="626353"/>
                </a:lnTo>
                <a:lnTo>
                  <a:pt x="39490" y="607320"/>
                </a:lnTo>
                <a:lnTo>
                  <a:pt x="12973" y="575807"/>
                </a:lnTo>
                <a:lnTo>
                  <a:pt x="500" y="535472"/>
                </a:lnTo>
                <a:lnTo>
                  <a:pt x="0" y="525144"/>
                </a:lnTo>
                <a:lnTo>
                  <a:pt x="0" y="105029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9250" y="4652962"/>
            <a:ext cx="2879725" cy="116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3547" y="5152008"/>
            <a:ext cx="1726859" cy="734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9427" y="5156305"/>
            <a:ext cx="735698" cy="160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0013" y="2450749"/>
            <a:ext cx="508571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4110" algn="l"/>
              </a:tabLst>
            </a:pPr>
            <a:r>
              <a:rPr sz="36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Бла</a:t>
            </a:r>
            <a:r>
              <a:rPr sz="3600" b="1" i="1" spc="10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3600" b="1" i="1" spc="-5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36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дарю	за вн</a:t>
            </a:r>
            <a:r>
              <a:rPr sz="36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36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ма</a:t>
            </a:r>
            <a:r>
              <a:rPr sz="3600" b="1" i="1" spc="10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36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ие!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8077200" cy="5170646"/>
          </a:xfrm>
        </p:spPr>
        <p:txBody>
          <a:bodyPr/>
          <a:lstStyle/>
          <a:p>
            <a:pPr algn="just"/>
            <a:r>
              <a:rPr lang="ru-RU" sz="2800" dirty="0" smtClean="0"/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п. 63 Инструкции по делопроизводству Национального банка Республики Беларусь, утвержденной постановлением Правления Национального банка Республики Беларусь от 29 марта 2013 г. № 192 ( далее – Инструкция по делопроизводству), руководители должны рассматривать документы не более одних суток.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документ не рассмотрен руководителем в течение указанного времени, специалист, ответственный за делопроизводство, должен напомнить об этом руководителю.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8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6" y="351400"/>
            <a:ext cx="395795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2200" b="1" i="1" spc="-9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ЛУЧЕН</a:t>
            </a:r>
            <a:r>
              <a:rPr sz="2200" b="1" i="1" spc="-30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2200" b="1" i="1" spc="-15" dirty="0">
                <a:solidFill>
                  <a:srgbClr val="B99F5E"/>
                </a:solidFill>
                <a:latin typeface="Times New Roman"/>
                <a:cs typeface="Times New Roman"/>
              </a:rPr>
              <a:t>Е</a:t>
            </a:r>
            <a:r>
              <a:rPr sz="2200" b="1" i="1" dirty="0">
                <a:solidFill>
                  <a:srgbClr val="B99F5E"/>
                </a:solidFill>
                <a:latin typeface="Times New Roman"/>
                <a:cs typeface="Times New Roman"/>
              </a:rPr>
              <a:t>	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ДО</a:t>
            </a:r>
            <a:r>
              <a:rPr sz="2200" b="1" i="1" spc="-40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УМЕНТОВ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8961" t="5310" r="9481" b="6847"/>
          <a:stretch/>
        </p:blipFill>
        <p:spPr bwMode="auto">
          <a:xfrm>
            <a:off x="312216" y="1190112"/>
            <a:ext cx="8408687" cy="5515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bject 7"/>
          <p:cNvSpPr txBox="1"/>
          <p:nvPr/>
        </p:nvSpPr>
        <p:spPr>
          <a:xfrm>
            <a:off x="581566" y="1651813"/>
            <a:ext cx="5901055" cy="1804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Для 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</a:t>
            </a:r>
            <a:r>
              <a:rPr sz="2000" spc="-2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1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чен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я 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сп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с</a:t>
            </a:r>
            <a:r>
              <a:rPr sz="2000" spc="-4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а 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регис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рацион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spc="1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14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он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-2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ль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ых </a:t>
            </a:r>
            <a:r>
              <a:rPr sz="2000" spc="-4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-40" dirty="0">
                <a:latin typeface="Times New Roman"/>
                <a:cs typeface="Times New Roman"/>
              </a:rPr>
              <a:t>т</a:t>
            </a:r>
            <a:r>
              <a:rPr sz="2000" spc="-4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чек 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</a:t>
            </a:r>
            <a:r>
              <a:rPr sz="2000" spc="-20" dirty="0">
                <a:latin typeface="Times New Roman"/>
                <a:cs typeface="Times New Roman"/>
              </a:rPr>
              <a:t>к</a:t>
            </a:r>
            <a:r>
              <a:rPr sz="2000" spc="-45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мен</a:t>
            </a:r>
            <a:r>
              <a:rPr sz="2000" spc="-3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5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</a:t>
            </a:r>
            <a:r>
              <a:rPr sz="2000" spc="-20" dirty="0">
                <a:latin typeface="Times New Roman"/>
                <a:cs typeface="Times New Roman"/>
              </a:rPr>
              <a:t>а</a:t>
            </a:r>
            <a:r>
              <a:rPr sz="2000" spc="-70" dirty="0">
                <a:latin typeface="Times New Roman"/>
                <a:cs typeface="Times New Roman"/>
              </a:rPr>
              <a:t>хо</a:t>
            </a:r>
            <a:r>
              <a:rPr sz="2000" spc="-15" dirty="0">
                <a:latin typeface="Times New Roman"/>
                <a:cs typeface="Times New Roman"/>
              </a:rPr>
              <a:t>д</a:t>
            </a:r>
            <a:r>
              <a:rPr sz="2000" dirty="0">
                <a:latin typeface="Times New Roman"/>
                <a:cs typeface="Times New Roman"/>
              </a:rPr>
              <a:t>я</a:t>
            </a:r>
            <a:r>
              <a:rPr sz="2000" spc="5" dirty="0">
                <a:latin typeface="Times New Roman"/>
                <a:cs typeface="Times New Roman"/>
              </a:rPr>
              <a:t>щ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60" dirty="0">
                <a:latin typeface="Times New Roman"/>
                <a:cs typeface="Times New Roman"/>
              </a:rPr>
              <a:t>х</a:t>
            </a:r>
            <a:r>
              <a:rPr sz="2000" dirty="0">
                <a:latin typeface="Times New Roman"/>
                <a:cs typeface="Times New Roman"/>
              </a:rPr>
              <a:t>ся 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а 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-1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сс</a:t>
            </a:r>
            <a:r>
              <a:rPr sz="2000" spc="-15" dirty="0">
                <a:latin typeface="Times New Roman"/>
                <a:cs typeface="Times New Roman"/>
              </a:rPr>
              <a:t>м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-10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н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и у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-10" dirty="0">
                <a:latin typeface="Times New Roman"/>
                <a:cs typeface="Times New Roman"/>
              </a:rPr>
              <a:t>у</a:t>
            </a:r>
            <a:r>
              <a:rPr sz="2000" spc="-10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-20" dirty="0">
                <a:latin typeface="Times New Roman"/>
                <a:cs typeface="Times New Roman"/>
              </a:rPr>
              <a:t>в</a:t>
            </a:r>
            <a:r>
              <a:rPr sz="2000" spc="-6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т</a:t>
            </a:r>
            <a:r>
              <a:rPr sz="2000" spc="-20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ля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</a:t>
            </a:r>
            <a:r>
              <a:rPr sz="2000" spc="-6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дра</a:t>
            </a:r>
            <a:r>
              <a:rPr sz="2000" spc="-50" dirty="0">
                <a:latin typeface="Times New Roman"/>
                <a:cs typeface="Times New Roman"/>
              </a:rPr>
              <a:t>з</a:t>
            </a:r>
            <a:r>
              <a:rPr sz="2000" dirty="0">
                <a:latin typeface="Times New Roman"/>
                <a:cs typeface="Times New Roman"/>
              </a:rPr>
              <a:t>де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spc="-15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н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я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(п</a:t>
            </a:r>
            <a:r>
              <a:rPr sz="2000" spc="5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с</a:t>
            </a:r>
            <a:r>
              <a:rPr sz="2000" spc="-30" dirty="0">
                <a:latin typeface="Times New Roman"/>
                <a:cs typeface="Times New Roman"/>
              </a:rPr>
              <a:t>т</a:t>
            </a:r>
            <a:r>
              <a:rPr sz="2000" spc="-1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пивших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</a:t>
            </a:r>
            <a:r>
              <a:rPr sz="2000" spc="-10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му </a:t>
            </a:r>
            <a:r>
              <a:rPr sz="2000" spc="-5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а 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25" dirty="0">
                <a:latin typeface="Times New Roman"/>
                <a:cs typeface="Times New Roman"/>
              </a:rPr>
              <a:t>е</a:t>
            </a:r>
            <a:r>
              <a:rPr sz="2000" spc="-25" dirty="0">
                <a:latin typeface="Times New Roman"/>
                <a:cs typeface="Times New Roman"/>
              </a:rPr>
              <a:t>з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люцию 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бо 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а 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оз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105" dirty="0">
                <a:latin typeface="Times New Roman"/>
                <a:cs typeface="Times New Roman"/>
              </a:rPr>
              <a:t>к</a:t>
            </a:r>
            <a:r>
              <a:rPr sz="2000" spc="-4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мле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ие), 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сп</a:t>
            </a:r>
            <a:r>
              <a:rPr sz="2000" spc="-10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ци</a:t>
            </a:r>
            <a:r>
              <a:rPr sz="2000" spc="10" dirty="0">
                <a:latin typeface="Times New Roman"/>
                <a:cs typeface="Times New Roman"/>
              </a:rPr>
              <a:t>а</a:t>
            </a:r>
            <a:r>
              <a:rPr sz="2000" spc="5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ис</a:t>
            </a:r>
            <a:r>
              <a:rPr sz="2000" spc="-165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т</a:t>
            </a:r>
            <a:r>
              <a:rPr sz="2000" spc="-10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е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ст</a:t>
            </a:r>
            <a:r>
              <a:rPr sz="2000" spc="-15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ен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spc="5" dirty="0">
                <a:latin typeface="Times New Roman"/>
                <a:cs typeface="Times New Roman"/>
              </a:rPr>
              <a:t>ы</a:t>
            </a:r>
            <a:r>
              <a:rPr sz="2000" dirty="0">
                <a:latin typeface="Times New Roman"/>
                <a:cs typeface="Times New Roman"/>
              </a:rPr>
              <a:t>й   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   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делопр</a:t>
            </a:r>
            <a:r>
              <a:rPr sz="2000" spc="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из</a:t>
            </a:r>
            <a:r>
              <a:rPr sz="2000" spc="-30" dirty="0">
                <a:latin typeface="Times New Roman"/>
                <a:cs typeface="Times New Roman"/>
              </a:rPr>
              <a:t>в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дст</a:t>
            </a:r>
            <a:r>
              <a:rPr sz="2000" spc="-25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о,   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ис</a:t>
            </a:r>
            <a:r>
              <a:rPr sz="2000" spc="-10" dirty="0">
                <a:latin typeface="Times New Roman"/>
                <a:cs typeface="Times New Roman"/>
              </a:rPr>
              <a:t>п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ль</a:t>
            </a:r>
            <a:r>
              <a:rPr sz="2000" spc="-45" dirty="0">
                <a:latin typeface="Times New Roman"/>
                <a:cs typeface="Times New Roman"/>
              </a:rPr>
              <a:t>з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spc="-15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т </a:t>
            </a:r>
            <a:r>
              <a:rPr sz="2000" spc="-55" dirty="0">
                <a:latin typeface="Times New Roman"/>
                <a:cs typeface="Times New Roman"/>
              </a:rPr>
              <a:t>ф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" dirty="0">
                <a:latin typeface="Times New Roman"/>
                <a:cs typeface="Times New Roman"/>
              </a:rPr>
              <a:t>ц</a:t>
            </a:r>
            <a:r>
              <a:rPr sz="2000" dirty="0">
                <a:latin typeface="Times New Roman"/>
                <a:cs typeface="Times New Roman"/>
              </a:rPr>
              <a:t>ион</a:t>
            </a:r>
            <a:r>
              <a:rPr sz="2000" spc="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ль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ую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оп</a:t>
            </a:r>
            <a:r>
              <a:rPr sz="2000" spc="-2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зак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адки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”Пос</a:t>
            </a:r>
            <a:r>
              <a:rPr sz="2000" b="1" spc="-35" dirty="0">
                <a:latin typeface="Times New Roman"/>
                <a:cs typeface="Times New Roman"/>
              </a:rPr>
              <a:t>т</a:t>
            </a:r>
            <a:r>
              <a:rPr sz="2000" b="1" spc="25" dirty="0">
                <a:latin typeface="Times New Roman"/>
                <a:cs typeface="Times New Roman"/>
              </a:rPr>
              <a:t>у</a:t>
            </a:r>
            <a:r>
              <a:rPr sz="2000" b="1" dirty="0">
                <a:latin typeface="Times New Roman"/>
                <a:cs typeface="Times New Roman"/>
              </a:rPr>
              <a:t>плени</a:t>
            </a:r>
            <a:r>
              <a:rPr sz="2000" b="1" spc="-10" dirty="0">
                <a:latin typeface="Times New Roman"/>
                <a:cs typeface="Times New Roman"/>
              </a:rPr>
              <a:t>я</a:t>
            </a:r>
            <a:r>
              <a:rPr sz="2000" b="1" dirty="0">
                <a:latin typeface="Times New Roman"/>
                <a:cs typeface="Times New Roman"/>
              </a:rPr>
              <a:t>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0" y="3657600"/>
            <a:ext cx="1219200" cy="434974"/>
          </a:xfrm>
          <a:custGeom>
            <a:avLst/>
            <a:gdLst/>
            <a:ahLst/>
            <a:cxnLst/>
            <a:rect l="l" t="t" r="r" b="b"/>
            <a:pathLst>
              <a:path w="1919604" h="584200">
                <a:moveTo>
                  <a:pt x="0" y="97409"/>
                </a:moveTo>
                <a:lnTo>
                  <a:pt x="9301" y="55770"/>
                </a:lnTo>
                <a:lnTo>
                  <a:pt x="34373" y="23090"/>
                </a:lnTo>
                <a:lnTo>
                  <a:pt x="70968" y="3602"/>
                </a:lnTo>
                <a:lnTo>
                  <a:pt x="97281" y="0"/>
                </a:lnTo>
                <a:lnTo>
                  <a:pt x="1821815" y="0"/>
                </a:lnTo>
                <a:lnTo>
                  <a:pt x="1836419" y="1084"/>
                </a:lnTo>
                <a:lnTo>
                  <a:pt x="1850343" y="4234"/>
                </a:lnTo>
                <a:lnTo>
                  <a:pt x="1886463" y="24508"/>
                </a:lnTo>
                <a:lnTo>
                  <a:pt x="1910822" y="57736"/>
                </a:lnTo>
                <a:lnTo>
                  <a:pt x="1919224" y="97409"/>
                </a:lnTo>
                <a:lnTo>
                  <a:pt x="1919224" y="486791"/>
                </a:lnTo>
                <a:lnTo>
                  <a:pt x="1918139" y="501395"/>
                </a:lnTo>
                <a:lnTo>
                  <a:pt x="1914989" y="515319"/>
                </a:lnTo>
                <a:lnTo>
                  <a:pt x="1894715" y="551439"/>
                </a:lnTo>
                <a:lnTo>
                  <a:pt x="1861487" y="575798"/>
                </a:lnTo>
                <a:lnTo>
                  <a:pt x="1821815" y="584200"/>
                </a:lnTo>
                <a:lnTo>
                  <a:pt x="97281" y="584200"/>
                </a:lnTo>
                <a:lnTo>
                  <a:pt x="82700" y="583113"/>
                </a:lnTo>
                <a:lnTo>
                  <a:pt x="68794" y="579960"/>
                </a:lnTo>
                <a:lnTo>
                  <a:pt x="32707" y="559661"/>
                </a:lnTo>
                <a:lnTo>
                  <a:pt x="8369" y="526397"/>
                </a:lnTo>
                <a:lnTo>
                  <a:pt x="0" y="486791"/>
                </a:lnTo>
                <a:lnTo>
                  <a:pt x="0" y="97409"/>
                </a:lnTo>
                <a:close/>
              </a:path>
            </a:pathLst>
          </a:custGeom>
          <a:ln w="635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565" y="1651813"/>
            <a:ext cx="5901055" cy="1804670"/>
          </a:xfrm>
          <a:custGeom>
            <a:avLst/>
            <a:gdLst/>
            <a:ahLst/>
            <a:cxnLst/>
            <a:rect l="l" t="t" r="r" b="b"/>
            <a:pathLst>
              <a:path w="6056630" h="1939925">
                <a:moveTo>
                  <a:pt x="0" y="1939925"/>
                </a:moveTo>
                <a:lnTo>
                  <a:pt x="6056376" y="1939925"/>
                </a:lnTo>
                <a:lnTo>
                  <a:pt x="6056376" y="0"/>
                </a:lnTo>
                <a:lnTo>
                  <a:pt x="0" y="0"/>
                </a:lnTo>
                <a:lnTo>
                  <a:pt x="0" y="1939925"/>
                </a:lnTo>
                <a:close/>
              </a:path>
            </a:pathLst>
          </a:custGeom>
          <a:ln w="254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3124201"/>
            <a:ext cx="948503" cy="793984"/>
          </a:xfrm>
          <a:custGeom>
            <a:avLst/>
            <a:gdLst/>
            <a:ahLst/>
            <a:cxnLst/>
            <a:rect l="l" t="t" r="r" b="b"/>
            <a:pathLst>
              <a:path w="1922145" h="324485">
                <a:moveTo>
                  <a:pt x="1814083" y="264453"/>
                </a:moveTo>
                <a:lnTo>
                  <a:pt x="1747831" y="294067"/>
                </a:lnTo>
                <a:lnTo>
                  <a:pt x="1744503" y="304479"/>
                </a:lnTo>
                <a:lnTo>
                  <a:pt x="1747918" y="318187"/>
                </a:lnTo>
                <a:lnTo>
                  <a:pt x="1757978" y="324467"/>
                </a:lnTo>
                <a:lnTo>
                  <a:pt x="1769998" y="323469"/>
                </a:lnTo>
                <a:lnTo>
                  <a:pt x="1888435" y="272923"/>
                </a:lnTo>
                <a:lnTo>
                  <a:pt x="1881886" y="272923"/>
                </a:lnTo>
                <a:lnTo>
                  <a:pt x="1814083" y="264453"/>
                </a:lnTo>
                <a:close/>
              </a:path>
              <a:path w="1922145" h="324485">
                <a:moveTo>
                  <a:pt x="1847173" y="249662"/>
                </a:moveTo>
                <a:lnTo>
                  <a:pt x="1814083" y="264453"/>
                </a:lnTo>
                <a:lnTo>
                  <a:pt x="1881886" y="272923"/>
                </a:lnTo>
                <a:lnTo>
                  <a:pt x="1882359" y="269113"/>
                </a:lnTo>
                <a:lnTo>
                  <a:pt x="1872614" y="269113"/>
                </a:lnTo>
                <a:lnTo>
                  <a:pt x="1847173" y="249662"/>
                </a:lnTo>
                <a:close/>
              </a:path>
              <a:path w="1922145" h="324485">
                <a:moveTo>
                  <a:pt x="1782237" y="155014"/>
                </a:moveTo>
                <a:lnTo>
                  <a:pt x="1771477" y="157191"/>
                </a:lnTo>
                <a:lnTo>
                  <a:pt x="1761162" y="167061"/>
                </a:lnTo>
                <a:lnTo>
                  <a:pt x="1760704" y="178819"/>
                </a:lnTo>
                <a:lnTo>
                  <a:pt x="1767459" y="188722"/>
                </a:lnTo>
                <a:lnTo>
                  <a:pt x="1816670" y="226343"/>
                </a:lnTo>
                <a:lnTo>
                  <a:pt x="1886585" y="235077"/>
                </a:lnTo>
                <a:lnTo>
                  <a:pt x="1881886" y="272923"/>
                </a:lnTo>
                <a:lnTo>
                  <a:pt x="1888435" y="272923"/>
                </a:lnTo>
                <a:lnTo>
                  <a:pt x="1921764" y="258699"/>
                </a:lnTo>
                <a:lnTo>
                  <a:pt x="1790572" y="158496"/>
                </a:lnTo>
                <a:lnTo>
                  <a:pt x="1782237" y="155014"/>
                </a:lnTo>
                <a:close/>
              </a:path>
              <a:path w="1922145" h="324485">
                <a:moveTo>
                  <a:pt x="1876679" y="236474"/>
                </a:moveTo>
                <a:lnTo>
                  <a:pt x="1847173" y="249662"/>
                </a:lnTo>
                <a:lnTo>
                  <a:pt x="1872614" y="269113"/>
                </a:lnTo>
                <a:lnTo>
                  <a:pt x="1876679" y="236474"/>
                </a:lnTo>
                <a:close/>
              </a:path>
              <a:path w="1922145" h="324485">
                <a:moveTo>
                  <a:pt x="1886411" y="236474"/>
                </a:moveTo>
                <a:lnTo>
                  <a:pt x="1876679" y="236474"/>
                </a:lnTo>
                <a:lnTo>
                  <a:pt x="1872614" y="269113"/>
                </a:lnTo>
                <a:lnTo>
                  <a:pt x="1882359" y="269113"/>
                </a:lnTo>
                <a:lnTo>
                  <a:pt x="1886411" y="236474"/>
                </a:lnTo>
                <a:close/>
              </a:path>
              <a:path w="1922145" h="324485">
                <a:moveTo>
                  <a:pt x="4699" y="0"/>
                </a:moveTo>
                <a:lnTo>
                  <a:pt x="0" y="37846"/>
                </a:lnTo>
                <a:lnTo>
                  <a:pt x="1814083" y="264453"/>
                </a:lnTo>
                <a:lnTo>
                  <a:pt x="1847173" y="249662"/>
                </a:lnTo>
                <a:lnTo>
                  <a:pt x="1816670" y="226343"/>
                </a:lnTo>
                <a:lnTo>
                  <a:pt x="4699" y="0"/>
                </a:lnTo>
                <a:close/>
              </a:path>
              <a:path w="1922145" h="324485">
                <a:moveTo>
                  <a:pt x="1816670" y="226343"/>
                </a:moveTo>
                <a:lnTo>
                  <a:pt x="1847173" y="249662"/>
                </a:lnTo>
                <a:lnTo>
                  <a:pt x="1876679" y="236474"/>
                </a:lnTo>
                <a:lnTo>
                  <a:pt x="1886411" y="236474"/>
                </a:lnTo>
                <a:lnTo>
                  <a:pt x="1886585" y="235077"/>
                </a:lnTo>
                <a:lnTo>
                  <a:pt x="1816670" y="226343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6" y="257928"/>
            <a:ext cx="467169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2200" b="1" i="1" spc="-9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ЛУЧЕН</a:t>
            </a:r>
            <a:r>
              <a:rPr sz="2200" b="1" i="1" spc="-30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2200" b="1" i="1" spc="-15" dirty="0">
                <a:solidFill>
                  <a:srgbClr val="B99F5E"/>
                </a:solidFill>
                <a:latin typeface="Times New Roman"/>
                <a:cs typeface="Times New Roman"/>
              </a:rPr>
              <a:t>Е</a:t>
            </a:r>
            <a:r>
              <a:rPr sz="2200" b="1" i="1" dirty="0">
                <a:solidFill>
                  <a:srgbClr val="B99F5E"/>
                </a:solidFill>
                <a:latin typeface="Times New Roman"/>
                <a:cs typeface="Times New Roman"/>
              </a:rPr>
              <a:t>	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ДО</a:t>
            </a:r>
            <a:r>
              <a:rPr sz="2200" b="1" i="1" spc="-40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УМЕНТОВ</a:t>
            </a:r>
            <a:r>
              <a:rPr sz="2200" b="1" i="1" dirty="0">
                <a:solidFill>
                  <a:srgbClr val="B99F5E"/>
                </a:solidFill>
                <a:latin typeface="Times New Roman"/>
                <a:cs typeface="Times New Roman"/>
              </a:rPr>
              <a:t>	</a:t>
            </a:r>
            <a:r>
              <a:rPr sz="2200" b="1" i="1" spc="-15" dirty="0">
                <a:solidFill>
                  <a:srgbClr val="B99F5E"/>
                </a:solidFill>
                <a:latin typeface="Times New Roman"/>
                <a:cs typeface="Times New Roman"/>
              </a:rPr>
              <a:t>ДЛЯ ИС</a:t>
            </a:r>
            <a:r>
              <a:rPr sz="2200" b="1" i="1" spc="-30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2200" b="1" i="1" spc="-8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ЛНЕН</a:t>
            </a:r>
            <a:r>
              <a:rPr sz="2200" b="1" i="1" spc="-30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Я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2" name="Рисунок 11"/>
          <p:cNvPicPr/>
          <p:nvPr/>
        </p:nvPicPr>
        <p:blipFill rotWithShape="1">
          <a:blip r:embed="rId3"/>
          <a:srcRect l="8731" t="6535" r="8792" b="6874"/>
          <a:stretch/>
        </p:blipFill>
        <p:spPr bwMode="auto">
          <a:xfrm>
            <a:off x="312216" y="1295400"/>
            <a:ext cx="8374584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bject 10"/>
          <p:cNvSpPr txBox="1"/>
          <p:nvPr/>
        </p:nvSpPr>
        <p:spPr>
          <a:xfrm>
            <a:off x="4491550" y="5266318"/>
            <a:ext cx="4215765" cy="528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Д</a:t>
            </a:r>
            <a:r>
              <a:rPr sz="1800" spc="5" dirty="0">
                <a:latin typeface="Arial"/>
                <a:cs typeface="Arial"/>
              </a:rPr>
              <a:t>л</a:t>
            </a:r>
            <a:r>
              <a:rPr sz="1800" dirty="0">
                <a:latin typeface="Arial"/>
                <a:cs typeface="Arial"/>
              </a:rPr>
              <a:t>я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выбо</a:t>
            </a:r>
            <a:r>
              <a:rPr sz="1800" spc="-10" dirty="0">
                <a:latin typeface="Arial"/>
                <a:cs typeface="Arial"/>
              </a:rPr>
              <a:t>р</a:t>
            </a:r>
            <a:r>
              <a:rPr sz="1800" dirty="0">
                <a:latin typeface="Arial"/>
                <a:cs typeface="Arial"/>
              </a:rPr>
              <a:t>а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не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spc="-60" dirty="0">
                <a:latin typeface="Arial"/>
                <a:cs typeface="Arial"/>
              </a:rPr>
              <a:t>б</a:t>
            </a:r>
            <a:r>
              <a:rPr sz="1800" spc="-40" dirty="0">
                <a:latin typeface="Arial"/>
                <a:cs typeface="Arial"/>
              </a:rPr>
              <a:t>х</a:t>
            </a:r>
            <a:r>
              <a:rPr sz="1800" spc="-45" dirty="0">
                <a:latin typeface="Arial"/>
                <a:cs typeface="Arial"/>
              </a:rPr>
              <a:t>о</a:t>
            </a:r>
            <a:r>
              <a:rPr sz="1800" spc="5" dirty="0">
                <a:latin typeface="Arial"/>
                <a:cs typeface="Arial"/>
              </a:rPr>
              <a:t>д</a:t>
            </a:r>
            <a:r>
              <a:rPr sz="1800" dirty="0">
                <a:latin typeface="Arial"/>
                <a:cs typeface="Arial"/>
              </a:rPr>
              <a:t>имо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на</a:t>
            </a:r>
            <a:r>
              <a:rPr sz="1800" spc="-10" dirty="0">
                <a:latin typeface="Arial"/>
                <a:cs typeface="Arial"/>
              </a:rPr>
              <a:t>ж</a:t>
            </a:r>
            <a:r>
              <a:rPr sz="1800" spc="-45" dirty="0">
                <a:latin typeface="Arial"/>
                <a:cs typeface="Arial"/>
              </a:rPr>
              <a:t>а</a:t>
            </a:r>
            <a:r>
              <a:rPr sz="1800" dirty="0">
                <a:latin typeface="Arial"/>
                <a:cs typeface="Arial"/>
              </a:rPr>
              <a:t>ть кно</a:t>
            </a:r>
            <a:r>
              <a:rPr sz="1800" spc="-10" dirty="0">
                <a:latin typeface="Arial"/>
                <a:cs typeface="Arial"/>
              </a:rPr>
              <a:t>п</a:t>
            </a:r>
            <a:r>
              <a:rPr sz="1800" spc="25" dirty="0">
                <a:latin typeface="Arial"/>
                <a:cs typeface="Arial"/>
              </a:rPr>
              <a:t>к</a:t>
            </a:r>
            <a:r>
              <a:rPr sz="1800" dirty="0">
                <a:latin typeface="Arial"/>
                <a:cs typeface="Arial"/>
              </a:rPr>
              <a:t>у и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выбр</a:t>
            </a:r>
            <a:r>
              <a:rPr sz="1800" spc="-45" dirty="0">
                <a:latin typeface="Arial"/>
                <a:cs typeface="Arial"/>
              </a:rPr>
              <a:t>а</a:t>
            </a:r>
            <a:r>
              <a:rPr sz="1800" dirty="0">
                <a:latin typeface="Arial"/>
                <a:cs typeface="Arial"/>
              </a:rPr>
              <a:t>ть вид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п</a:t>
            </a:r>
            <a:r>
              <a:rPr sz="1800" spc="-10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с</a:t>
            </a:r>
            <a:r>
              <a:rPr sz="1800" spc="25" dirty="0">
                <a:latin typeface="Arial"/>
                <a:cs typeface="Arial"/>
              </a:rPr>
              <a:t>т</a:t>
            </a:r>
            <a:r>
              <a:rPr sz="1800" spc="-25" dirty="0">
                <a:latin typeface="Arial"/>
                <a:cs typeface="Arial"/>
              </a:rPr>
              <a:t>у</a:t>
            </a:r>
            <a:r>
              <a:rPr sz="1800" dirty="0">
                <a:latin typeface="Arial"/>
                <a:cs typeface="Arial"/>
              </a:rPr>
              <a:t>плений</a:t>
            </a:r>
          </a:p>
        </p:txBody>
      </p:sp>
      <p:sp>
        <p:nvSpPr>
          <p:cNvPr id="11" name="object 11"/>
          <p:cNvSpPr/>
          <p:nvPr/>
        </p:nvSpPr>
        <p:spPr>
          <a:xfrm rot="16200000">
            <a:off x="5370611" y="3846611"/>
            <a:ext cx="1450777" cy="1219200"/>
          </a:xfrm>
          <a:custGeom>
            <a:avLst/>
            <a:gdLst/>
            <a:ahLst/>
            <a:cxnLst/>
            <a:rect l="l" t="t" r="r" b="b"/>
            <a:pathLst>
              <a:path w="1018540" h="1256664">
                <a:moveTo>
                  <a:pt x="970973" y="58814"/>
                </a:moveTo>
                <a:lnTo>
                  <a:pt x="935283" y="72445"/>
                </a:lnTo>
                <a:lnTo>
                  <a:pt x="0" y="1232789"/>
                </a:lnTo>
                <a:lnTo>
                  <a:pt x="29590" y="1256664"/>
                </a:lnTo>
                <a:lnTo>
                  <a:pt x="965680" y="95472"/>
                </a:lnTo>
                <a:lnTo>
                  <a:pt x="970973" y="58814"/>
                </a:lnTo>
                <a:close/>
              </a:path>
              <a:path w="1018540" h="1256664">
                <a:moveTo>
                  <a:pt x="1015499" y="17525"/>
                </a:moveTo>
                <a:lnTo>
                  <a:pt x="979551" y="17525"/>
                </a:lnTo>
                <a:lnTo>
                  <a:pt x="1009268" y="41401"/>
                </a:lnTo>
                <a:lnTo>
                  <a:pt x="965680" y="95472"/>
                </a:lnTo>
                <a:lnTo>
                  <a:pt x="955853" y="163537"/>
                </a:lnTo>
                <a:lnTo>
                  <a:pt x="961957" y="173863"/>
                </a:lnTo>
                <a:lnTo>
                  <a:pt x="975408" y="179380"/>
                </a:lnTo>
                <a:lnTo>
                  <a:pt x="987245" y="174562"/>
                </a:lnTo>
                <a:lnTo>
                  <a:pt x="993393" y="163194"/>
                </a:lnTo>
                <a:lnTo>
                  <a:pt x="1015499" y="17525"/>
                </a:lnTo>
                <a:close/>
              </a:path>
              <a:path w="1018540" h="1256664">
                <a:moveTo>
                  <a:pt x="990932" y="26669"/>
                </a:moveTo>
                <a:lnTo>
                  <a:pt x="975613" y="26669"/>
                </a:lnTo>
                <a:lnTo>
                  <a:pt x="1001267" y="47243"/>
                </a:lnTo>
                <a:lnTo>
                  <a:pt x="970973" y="58814"/>
                </a:lnTo>
                <a:lnTo>
                  <a:pt x="965680" y="95472"/>
                </a:lnTo>
                <a:lnTo>
                  <a:pt x="1009268" y="41401"/>
                </a:lnTo>
                <a:lnTo>
                  <a:pt x="990932" y="26669"/>
                </a:lnTo>
                <a:close/>
              </a:path>
              <a:path w="1018540" h="1256664">
                <a:moveTo>
                  <a:pt x="1018158" y="0"/>
                </a:moveTo>
                <a:lnTo>
                  <a:pt x="863961" y="58814"/>
                </a:lnTo>
                <a:lnTo>
                  <a:pt x="856742" y="63951"/>
                </a:lnTo>
                <a:lnTo>
                  <a:pt x="852796" y="74211"/>
                </a:lnTo>
                <a:lnTo>
                  <a:pt x="855537" y="88090"/>
                </a:lnTo>
                <a:lnTo>
                  <a:pt x="865406" y="94901"/>
                </a:lnTo>
                <a:lnTo>
                  <a:pt x="877569" y="94487"/>
                </a:lnTo>
                <a:lnTo>
                  <a:pt x="935283" y="72445"/>
                </a:lnTo>
                <a:lnTo>
                  <a:pt x="979551" y="17525"/>
                </a:lnTo>
                <a:lnTo>
                  <a:pt x="1015499" y="17525"/>
                </a:lnTo>
                <a:lnTo>
                  <a:pt x="1018158" y="0"/>
                </a:lnTo>
                <a:close/>
              </a:path>
              <a:path w="1018540" h="1256664">
                <a:moveTo>
                  <a:pt x="979551" y="17525"/>
                </a:moveTo>
                <a:lnTo>
                  <a:pt x="935283" y="72445"/>
                </a:lnTo>
                <a:lnTo>
                  <a:pt x="970975" y="58800"/>
                </a:lnTo>
                <a:lnTo>
                  <a:pt x="975613" y="26669"/>
                </a:lnTo>
                <a:lnTo>
                  <a:pt x="990932" y="26669"/>
                </a:lnTo>
                <a:lnTo>
                  <a:pt x="979551" y="17525"/>
                </a:lnTo>
                <a:close/>
              </a:path>
              <a:path w="1018540" h="1256664">
                <a:moveTo>
                  <a:pt x="975613" y="26669"/>
                </a:moveTo>
                <a:lnTo>
                  <a:pt x="970973" y="58814"/>
                </a:lnTo>
                <a:lnTo>
                  <a:pt x="1001267" y="47243"/>
                </a:lnTo>
                <a:lnTo>
                  <a:pt x="975613" y="26669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1550" y="5272335"/>
            <a:ext cx="4215765" cy="522303"/>
          </a:xfrm>
          <a:custGeom>
            <a:avLst/>
            <a:gdLst/>
            <a:ahLst/>
            <a:cxnLst/>
            <a:rect l="l" t="t" r="r" b="b"/>
            <a:pathLst>
              <a:path w="4453255" h="646429">
                <a:moveTo>
                  <a:pt x="0" y="646112"/>
                </a:moveTo>
                <a:lnTo>
                  <a:pt x="4453001" y="646112"/>
                </a:lnTo>
                <a:lnTo>
                  <a:pt x="4453001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254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428999"/>
            <a:ext cx="291658" cy="218381"/>
          </a:xfrm>
          <a:custGeom>
            <a:avLst/>
            <a:gdLst/>
            <a:ahLst/>
            <a:cxnLst/>
            <a:rect l="l" t="t" r="r" b="b"/>
            <a:pathLst>
              <a:path w="1500504" h="644525">
                <a:moveTo>
                  <a:pt x="0" y="107315"/>
                </a:moveTo>
                <a:lnTo>
                  <a:pt x="8495" y="65365"/>
                </a:lnTo>
                <a:lnTo>
                  <a:pt x="31660" y="31173"/>
                </a:lnTo>
                <a:lnTo>
                  <a:pt x="66009" y="8224"/>
                </a:lnTo>
                <a:lnTo>
                  <a:pt x="107314" y="0"/>
                </a:lnTo>
                <a:lnTo>
                  <a:pt x="1392682" y="0"/>
                </a:lnTo>
                <a:lnTo>
                  <a:pt x="1407306" y="985"/>
                </a:lnTo>
                <a:lnTo>
                  <a:pt x="1421331" y="3857"/>
                </a:lnTo>
                <a:lnTo>
                  <a:pt x="1458518" y="22498"/>
                </a:lnTo>
                <a:lnTo>
                  <a:pt x="1485648" y="53475"/>
                </a:lnTo>
                <a:lnTo>
                  <a:pt x="1499217" y="93307"/>
                </a:lnTo>
                <a:lnTo>
                  <a:pt x="1500124" y="107315"/>
                </a:lnTo>
                <a:lnTo>
                  <a:pt x="1500124" y="537044"/>
                </a:lnTo>
                <a:lnTo>
                  <a:pt x="1499136" y="551664"/>
                </a:lnTo>
                <a:lnTo>
                  <a:pt x="1496260" y="565684"/>
                </a:lnTo>
                <a:lnTo>
                  <a:pt x="1477597" y="602851"/>
                </a:lnTo>
                <a:lnTo>
                  <a:pt x="1446599" y="629968"/>
                </a:lnTo>
                <a:lnTo>
                  <a:pt x="1406766" y="643546"/>
                </a:lnTo>
                <a:lnTo>
                  <a:pt x="1392682" y="644461"/>
                </a:lnTo>
                <a:lnTo>
                  <a:pt x="107314" y="644461"/>
                </a:lnTo>
                <a:lnTo>
                  <a:pt x="92691" y="643473"/>
                </a:lnTo>
                <a:lnTo>
                  <a:pt x="78671" y="640596"/>
                </a:lnTo>
                <a:lnTo>
                  <a:pt x="41519" y="621923"/>
                </a:lnTo>
                <a:lnTo>
                  <a:pt x="14436" y="590905"/>
                </a:lnTo>
                <a:lnTo>
                  <a:pt x="901" y="551037"/>
                </a:lnTo>
                <a:lnTo>
                  <a:pt x="0" y="537044"/>
                </a:lnTo>
                <a:lnTo>
                  <a:pt x="0" y="107315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3505199" y="4435696"/>
            <a:ext cx="685801" cy="213028"/>
          </a:xfrm>
          <a:custGeom>
            <a:avLst/>
            <a:gdLst/>
            <a:ahLst/>
            <a:cxnLst/>
            <a:rect l="l" t="t" r="r" b="b"/>
            <a:pathLst>
              <a:path w="1574800" h="584200">
                <a:moveTo>
                  <a:pt x="0" y="97409"/>
                </a:moveTo>
                <a:lnTo>
                  <a:pt x="9301" y="55770"/>
                </a:lnTo>
                <a:lnTo>
                  <a:pt x="34373" y="23090"/>
                </a:lnTo>
                <a:lnTo>
                  <a:pt x="70968" y="3602"/>
                </a:lnTo>
                <a:lnTo>
                  <a:pt x="97281" y="0"/>
                </a:lnTo>
                <a:lnTo>
                  <a:pt x="1477391" y="0"/>
                </a:lnTo>
                <a:lnTo>
                  <a:pt x="1491966" y="1084"/>
                </a:lnTo>
                <a:lnTo>
                  <a:pt x="1505872" y="4234"/>
                </a:lnTo>
                <a:lnTo>
                  <a:pt x="1541988" y="24508"/>
                </a:lnTo>
                <a:lnTo>
                  <a:pt x="1566379" y="57736"/>
                </a:lnTo>
                <a:lnTo>
                  <a:pt x="1574800" y="97409"/>
                </a:lnTo>
                <a:lnTo>
                  <a:pt x="1574800" y="486791"/>
                </a:lnTo>
                <a:lnTo>
                  <a:pt x="1573712" y="501395"/>
                </a:lnTo>
                <a:lnTo>
                  <a:pt x="1570555" y="515319"/>
                </a:lnTo>
                <a:lnTo>
                  <a:pt x="1550247" y="551439"/>
                </a:lnTo>
                <a:lnTo>
                  <a:pt x="1517009" y="575798"/>
                </a:lnTo>
                <a:lnTo>
                  <a:pt x="1477391" y="584200"/>
                </a:lnTo>
                <a:lnTo>
                  <a:pt x="97281" y="584200"/>
                </a:lnTo>
                <a:lnTo>
                  <a:pt x="82700" y="583113"/>
                </a:lnTo>
                <a:lnTo>
                  <a:pt x="68794" y="579960"/>
                </a:lnTo>
                <a:lnTo>
                  <a:pt x="32707" y="559661"/>
                </a:lnTo>
                <a:lnTo>
                  <a:pt x="8369" y="526397"/>
                </a:lnTo>
                <a:lnTo>
                  <a:pt x="0" y="486791"/>
                </a:lnTo>
                <a:lnTo>
                  <a:pt x="0" y="97409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6" y="351400"/>
            <a:ext cx="395795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2200" b="1" i="1" spc="-9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ЛУЧЕН</a:t>
            </a:r>
            <a:r>
              <a:rPr sz="2200" b="1" i="1" spc="-30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2200" b="1" i="1" spc="-15" dirty="0">
                <a:solidFill>
                  <a:srgbClr val="B99F5E"/>
                </a:solidFill>
                <a:latin typeface="Times New Roman"/>
                <a:cs typeface="Times New Roman"/>
              </a:rPr>
              <a:t>Е</a:t>
            </a:r>
            <a:r>
              <a:rPr sz="2200" b="1" i="1" dirty="0">
                <a:solidFill>
                  <a:srgbClr val="B99F5E"/>
                </a:solidFill>
                <a:latin typeface="Times New Roman"/>
                <a:cs typeface="Times New Roman"/>
              </a:rPr>
              <a:t>	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ДО</a:t>
            </a:r>
            <a:r>
              <a:rPr sz="2200" b="1" i="1" spc="-40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22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УМЕНТОВ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8731" t="4902" r="9021" b="7282"/>
          <a:stretch/>
        </p:blipFill>
        <p:spPr bwMode="auto">
          <a:xfrm>
            <a:off x="457200" y="1371600"/>
            <a:ext cx="8305800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ject 5"/>
          <p:cNvSpPr/>
          <p:nvPr/>
        </p:nvSpPr>
        <p:spPr>
          <a:xfrm>
            <a:off x="3352800" y="3048001"/>
            <a:ext cx="1295400" cy="1066799"/>
          </a:xfrm>
          <a:custGeom>
            <a:avLst/>
            <a:gdLst/>
            <a:ahLst/>
            <a:cxnLst/>
            <a:rect l="l" t="t" r="r" b="b"/>
            <a:pathLst>
              <a:path w="3026410" h="1227454">
                <a:moveTo>
                  <a:pt x="106720" y="46658"/>
                </a:moveTo>
                <a:lnTo>
                  <a:pt x="70202" y="52647"/>
                </a:lnTo>
                <a:lnTo>
                  <a:pt x="93955" y="82686"/>
                </a:lnTo>
                <a:lnTo>
                  <a:pt x="3012566" y="1227328"/>
                </a:lnTo>
                <a:lnTo>
                  <a:pt x="3026410" y="1191895"/>
                </a:lnTo>
                <a:lnTo>
                  <a:pt x="106720" y="46658"/>
                </a:lnTo>
                <a:close/>
              </a:path>
              <a:path w="3026410" h="1227454">
                <a:moveTo>
                  <a:pt x="162940" y="0"/>
                </a:moveTo>
                <a:lnTo>
                  <a:pt x="0" y="25273"/>
                </a:lnTo>
                <a:lnTo>
                  <a:pt x="102234" y="154686"/>
                </a:lnTo>
                <a:lnTo>
                  <a:pt x="109769" y="160233"/>
                </a:lnTo>
                <a:lnTo>
                  <a:pt x="120648" y="160619"/>
                </a:lnTo>
                <a:lnTo>
                  <a:pt x="132952" y="153680"/>
                </a:lnTo>
                <a:lnTo>
                  <a:pt x="136270" y="142375"/>
                </a:lnTo>
                <a:lnTo>
                  <a:pt x="132206" y="131063"/>
                </a:lnTo>
                <a:lnTo>
                  <a:pt x="93955" y="82686"/>
                </a:lnTo>
                <a:lnTo>
                  <a:pt x="28193" y="56896"/>
                </a:lnTo>
                <a:lnTo>
                  <a:pt x="42163" y="21336"/>
                </a:lnTo>
                <a:lnTo>
                  <a:pt x="183086" y="21336"/>
                </a:lnTo>
                <a:lnTo>
                  <a:pt x="183786" y="12101"/>
                </a:lnTo>
                <a:lnTo>
                  <a:pt x="175602" y="2398"/>
                </a:lnTo>
                <a:lnTo>
                  <a:pt x="162940" y="0"/>
                </a:lnTo>
                <a:close/>
              </a:path>
              <a:path w="3026410" h="1227454">
                <a:moveTo>
                  <a:pt x="42163" y="21336"/>
                </a:moveTo>
                <a:lnTo>
                  <a:pt x="28193" y="56896"/>
                </a:lnTo>
                <a:lnTo>
                  <a:pt x="93955" y="82686"/>
                </a:lnTo>
                <a:lnTo>
                  <a:pt x="74365" y="57912"/>
                </a:lnTo>
                <a:lnTo>
                  <a:pt x="38100" y="57912"/>
                </a:lnTo>
                <a:lnTo>
                  <a:pt x="50164" y="27305"/>
                </a:lnTo>
                <a:lnTo>
                  <a:pt x="57381" y="27305"/>
                </a:lnTo>
                <a:lnTo>
                  <a:pt x="42163" y="21336"/>
                </a:lnTo>
                <a:close/>
              </a:path>
              <a:path w="3026410" h="1227454">
                <a:moveTo>
                  <a:pt x="50164" y="27305"/>
                </a:moveTo>
                <a:lnTo>
                  <a:pt x="38100" y="57912"/>
                </a:lnTo>
                <a:lnTo>
                  <a:pt x="70202" y="52647"/>
                </a:lnTo>
                <a:lnTo>
                  <a:pt x="50164" y="27305"/>
                </a:lnTo>
                <a:close/>
              </a:path>
              <a:path w="3026410" h="1227454">
                <a:moveTo>
                  <a:pt x="70202" y="52647"/>
                </a:moveTo>
                <a:lnTo>
                  <a:pt x="38100" y="57912"/>
                </a:lnTo>
                <a:lnTo>
                  <a:pt x="74365" y="57912"/>
                </a:lnTo>
                <a:lnTo>
                  <a:pt x="70202" y="52647"/>
                </a:lnTo>
                <a:close/>
              </a:path>
              <a:path w="3026410" h="1227454">
                <a:moveTo>
                  <a:pt x="57381" y="27305"/>
                </a:moveTo>
                <a:lnTo>
                  <a:pt x="50164" y="27305"/>
                </a:lnTo>
                <a:lnTo>
                  <a:pt x="70202" y="52647"/>
                </a:lnTo>
                <a:lnTo>
                  <a:pt x="106720" y="46658"/>
                </a:lnTo>
                <a:lnTo>
                  <a:pt x="57381" y="27305"/>
                </a:lnTo>
                <a:close/>
              </a:path>
              <a:path w="3026410" h="1227454">
                <a:moveTo>
                  <a:pt x="183086" y="21336"/>
                </a:moveTo>
                <a:lnTo>
                  <a:pt x="42163" y="21336"/>
                </a:lnTo>
                <a:lnTo>
                  <a:pt x="106720" y="46658"/>
                </a:lnTo>
                <a:lnTo>
                  <a:pt x="175037" y="35453"/>
                </a:lnTo>
                <a:lnTo>
                  <a:pt x="182693" y="26503"/>
                </a:lnTo>
                <a:lnTo>
                  <a:pt x="183086" y="21336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800" y="4267200"/>
            <a:ext cx="3810000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 marR="69850" algn="just">
              <a:lnSpc>
                <a:spcPct val="100000"/>
              </a:lnSpc>
            </a:pPr>
            <a:r>
              <a:rPr lang="ru-RU" sz="2000" dirty="0">
                <a:latin typeface="Times New Roman"/>
                <a:cs typeface="Times New Roman"/>
              </a:rPr>
              <a:t>О</a:t>
            </a:r>
            <a:r>
              <a:rPr sz="2000" dirty="0" err="1" smtClean="0">
                <a:latin typeface="Times New Roman"/>
                <a:cs typeface="Times New Roman"/>
              </a:rPr>
              <a:t>ткры</a:t>
            </a:r>
            <a:r>
              <a:rPr sz="2000" spc="-20" dirty="0" err="1" smtClean="0">
                <a:latin typeface="Times New Roman"/>
                <a:cs typeface="Times New Roman"/>
              </a:rPr>
              <a:t>в</a:t>
            </a:r>
            <a:r>
              <a:rPr sz="2000" dirty="0" err="1" smtClean="0">
                <a:latin typeface="Times New Roman"/>
                <a:cs typeface="Times New Roman"/>
              </a:rPr>
              <a:t>а</a:t>
            </a:r>
            <a:r>
              <a:rPr lang="ru-RU" sz="2000" spc="-35" dirty="0" err="1">
                <a:latin typeface="Times New Roman"/>
                <a:cs typeface="Times New Roman"/>
              </a:rPr>
              <a:t>е</a:t>
            </a:r>
            <a:r>
              <a:rPr sz="2000" spc="20" dirty="0" err="1" smtClean="0">
                <a:latin typeface="Times New Roman"/>
                <a:cs typeface="Times New Roman"/>
              </a:rPr>
              <a:t>т</a:t>
            </a:r>
            <a:r>
              <a:rPr sz="2000" dirty="0" err="1" smtClean="0">
                <a:latin typeface="Times New Roman"/>
                <a:cs typeface="Times New Roman"/>
              </a:rPr>
              <a:t>ся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100" dirty="0" smtClean="0">
                <a:latin typeface="Times New Roman"/>
                <a:cs typeface="Times New Roman"/>
              </a:rPr>
              <a:t> </a:t>
            </a:r>
            <a:r>
              <a:rPr lang="ru-RU" sz="2000" spc="-10" dirty="0" smtClean="0">
                <a:latin typeface="Times New Roman"/>
                <a:cs typeface="Times New Roman"/>
              </a:rPr>
              <a:t>список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dirty="0" err="1" smtClean="0">
                <a:latin typeface="Times New Roman"/>
                <a:cs typeface="Times New Roman"/>
              </a:rPr>
              <a:t>до</a:t>
            </a:r>
            <a:r>
              <a:rPr sz="2000" spc="-25" dirty="0" err="1" smtClean="0">
                <a:latin typeface="Times New Roman"/>
                <a:cs typeface="Times New Roman"/>
              </a:rPr>
              <a:t>к</a:t>
            </a:r>
            <a:r>
              <a:rPr sz="2000" spc="-45" dirty="0" err="1" smtClean="0">
                <a:latin typeface="Times New Roman"/>
                <a:cs typeface="Times New Roman"/>
              </a:rPr>
              <a:t>у</a:t>
            </a:r>
            <a:r>
              <a:rPr sz="2000" dirty="0" err="1" smtClean="0">
                <a:latin typeface="Times New Roman"/>
                <a:cs typeface="Times New Roman"/>
              </a:rPr>
              <a:t>ме</a:t>
            </a:r>
            <a:r>
              <a:rPr sz="2000" spc="-10" dirty="0" err="1" smtClean="0">
                <a:latin typeface="Times New Roman"/>
                <a:cs typeface="Times New Roman"/>
              </a:rPr>
              <a:t>н</a:t>
            </a:r>
            <a:r>
              <a:rPr sz="2000" dirty="0" err="1" smtClean="0">
                <a:latin typeface="Times New Roman"/>
                <a:cs typeface="Times New Roman"/>
              </a:rPr>
              <a:t>т</a:t>
            </a:r>
            <a:r>
              <a:rPr lang="ru-RU" sz="2000" dirty="0" err="1" smtClean="0">
                <a:latin typeface="Times New Roman"/>
                <a:cs typeface="Times New Roman"/>
              </a:rPr>
              <a:t>ов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15" dirty="0" smtClean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279728"/>
            <a:ext cx="54584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ОС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ОТР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РЕ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ИС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spc="-155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АЦ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ОНН</a:t>
            </a:r>
            <a:r>
              <a:rPr sz="1800" b="1" i="1" spc="1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-</a:t>
            </a:r>
            <a:r>
              <a:rPr sz="1800" b="1" i="1" spc="-8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ОНТ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spc="-5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ЛЬНОЙ КА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spc="-7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ЧКИ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-10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8961" t="5719" r="8792" b="7282"/>
          <a:stretch/>
        </p:blipFill>
        <p:spPr bwMode="auto">
          <a:xfrm>
            <a:off x="427186" y="1219200"/>
            <a:ext cx="8293659" cy="5299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676400" y="3868826"/>
            <a:ext cx="5472430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214629">
              <a:lnSpc>
                <a:spcPct val="100000"/>
              </a:lnSpc>
            </a:pPr>
            <a:r>
              <a:rPr sz="2000" dirty="0" err="1" smtClean="0">
                <a:latin typeface="Times New Roman"/>
                <a:cs typeface="Times New Roman"/>
              </a:rPr>
              <a:t>В</a:t>
            </a:r>
            <a:r>
              <a:rPr sz="2000" spc="-10" dirty="0" err="1" smtClean="0">
                <a:latin typeface="Times New Roman"/>
                <a:cs typeface="Times New Roman"/>
              </a:rPr>
              <a:t>ы</a:t>
            </a:r>
            <a:r>
              <a:rPr sz="2000" dirty="0" err="1" smtClean="0">
                <a:latin typeface="Times New Roman"/>
                <a:cs typeface="Times New Roman"/>
              </a:rPr>
              <a:t>деляем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нео</a:t>
            </a:r>
            <a:r>
              <a:rPr sz="2000" spc="-75" dirty="0">
                <a:latin typeface="Times New Roman"/>
                <a:cs typeface="Times New Roman"/>
              </a:rPr>
              <a:t>б</a:t>
            </a:r>
            <a:r>
              <a:rPr sz="2000" spc="-70" dirty="0">
                <a:latin typeface="Times New Roman"/>
                <a:cs typeface="Times New Roman"/>
              </a:rPr>
              <a:t>х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димый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</a:t>
            </a:r>
            <a:r>
              <a:rPr sz="2000" spc="-20" dirty="0">
                <a:latin typeface="Times New Roman"/>
                <a:cs typeface="Times New Roman"/>
              </a:rPr>
              <a:t>к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мент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 н</a:t>
            </a:r>
            <a:r>
              <a:rPr sz="2000" spc="-1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ж</a:t>
            </a:r>
            <a:r>
              <a:rPr sz="2000" spc="-10" dirty="0">
                <a:latin typeface="Times New Roman"/>
                <a:cs typeface="Times New Roman"/>
              </a:rPr>
              <a:t>им</a:t>
            </a:r>
            <a:r>
              <a:rPr sz="2000" dirty="0">
                <a:latin typeface="Times New Roman"/>
                <a:cs typeface="Times New Roman"/>
              </a:rPr>
              <a:t>аем </a:t>
            </a:r>
            <a:r>
              <a:rPr sz="2000" spc="-55" dirty="0">
                <a:latin typeface="Times New Roman"/>
                <a:cs typeface="Times New Roman"/>
              </a:rPr>
              <a:t>ф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" dirty="0">
                <a:latin typeface="Times New Roman"/>
                <a:cs typeface="Times New Roman"/>
              </a:rPr>
              <a:t>ц</a:t>
            </a:r>
            <a:r>
              <a:rPr sz="2000" dirty="0">
                <a:latin typeface="Times New Roman"/>
                <a:cs typeface="Times New Roman"/>
              </a:rPr>
              <a:t>ион</a:t>
            </a:r>
            <a:r>
              <a:rPr sz="2000" spc="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ль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ую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оп</a:t>
            </a:r>
            <a:r>
              <a:rPr sz="2000" spc="-2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у за</a:t>
            </a:r>
            <a:r>
              <a:rPr sz="2000" spc="-1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лад</a:t>
            </a:r>
            <a:r>
              <a:rPr sz="2000" spc="-1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”О</a:t>
            </a:r>
            <a:r>
              <a:rPr sz="2000" b="1" spc="-15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кры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spc="5" dirty="0">
                <a:latin typeface="Times New Roman"/>
                <a:cs typeface="Times New Roman"/>
              </a:rPr>
              <a:t>ь</a:t>
            </a:r>
            <a:r>
              <a:rPr sz="2000" b="1" dirty="0">
                <a:latin typeface="Times New Roman"/>
                <a:cs typeface="Times New Roman"/>
              </a:rPr>
              <a:t>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3890" y="2438400"/>
            <a:ext cx="1036955" cy="373380"/>
          </a:xfrm>
          <a:custGeom>
            <a:avLst/>
            <a:gdLst/>
            <a:ahLst/>
            <a:cxnLst/>
            <a:rect l="l" t="t" r="r" b="b"/>
            <a:pathLst>
              <a:path w="1798954" h="525780">
                <a:moveTo>
                  <a:pt x="0" y="87629"/>
                </a:moveTo>
                <a:lnTo>
                  <a:pt x="10238" y="46442"/>
                </a:lnTo>
                <a:lnTo>
                  <a:pt x="37477" y="15707"/>
                </a:lnTo>
                <a:lnTo>
                  <a:pt x="76501" y="684"/>
                </a:lnTo>
                <a:lnTo>
                  <a:pt x="87502" y="0"/>
                </a:lnTo>
                <a:lnTo>
                  <a:pt x="1710944" y="0"/>
                </a:lnTo>
                <a:lnTo>
                  <a:pt x="1725499" y="1203"/>
                </a:lnTo>
                <a:lnTo>
                  <a:pt x="1739284" y="4686"/>
                </a:lnTo>
                <a:lnTo>
                  <a:pt x="1774072" y="26860"/>
                </a:lnTo>
                <a:lnTo>
                  <a:pt x="1794928" y="62543"/>
                </a:lnTo>
                <a:lnTo>
                  <a:pt x="1798574" y="87629"/>
                </a:lnTo>
                <a:lnTo>
                  <a:pt x="1798574" y="437896"/>
                </a:lnTo>
                <a:lnTo>
                  <a:pt x="1797368" y="452458"/>
                </a:lnTo>
                <a:lnTo>
                  <a:pt x="1793880" y="466241"/>
                </a:lnTo>
                <a:lnTo>
                  <a:pt x="1771677" y="500993"/>
                </a:lnTo>
                <a:lnTo>
                  <a:pt x="1735951" y="521787"/>
                </a:lnTo>
                <a:lnTo>
                  <a:pt x="1710944" y="525399"/>
                </a:lnTo>
                <a:lnTo>
                  <a:pt x="87502" y="525399"/>
                </a:lnTo>
                <a:lnTo>
                  <a:pt x="72930" y="524195"/>
                </a:lnTo>
                <a:lnTo>
                  <a:pt x="59137" y="520713"/>
                </a:lnTo>
                <a:lnTo>
                  <a:pt x="24371" y="498532"/>
                </a:lnTo>
                <a:lnTo>
                  <a:pt x="3587" y="462814"/>
                </a:lnTo>
                <a:lnTo>
                  <a:pt x="0" y="437896"/>
                </a:lnTo>
                <a:lnTo>
                  <a:pt x="0" y="87629"/>
                </a:lnTo>
                <a:close/>
              </a:path>
            </a:pathLst>
          </a:custGeom>
          <a:ln w="381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rot="20653468">
            <a:off x="5672560" y="2953674"/>
            <a:ext cx="1973125" cy="599398"/>
          </a:xfrm>
          <a:custGeom>
            <a:avLst/>
            <a:gdLst/>
            <a:ahLst/>
            <a:cxnLst/>
            <a:rect l="l" t="t" r="r" b="b"/>
            <a:pathLst>
              <a:path w="2213609" h="480695">
                <a:moveTo>
                  <a:pt x="2103400" y="57862"/>
                </a:moveTo>
                <a:lnTo>
                  <a:pt x="0" y="443182"/>
                </a:lnTo>
                <a:lnTo>
                  <a:pt x="6984" y="480647"/>
                </a:lnTo>
                <a:lnTo>
                  <a:pt x="2112597" y="94899"/>
                </a:lnTo>
                <a:lnTo>
                  <a:pt x="2139587" y="70970"/>
                </a:lnTo>
                <a:lnTo>
                  <a:pt x="2103400" y="57862"/>
                </a:lnTo>
                <a:close/>
              </a:path>
              <a:path w="2213609" h="480695">
                <a:moveTo>
                  <a:pt x="2180350" y="45164"/>
                </a:moveTo>
                <a:lnTo>
                  <a:pt x="2172715" y="45164"/>
                </a:lnTo>
                <a:lnTo>
                  <a:pt x="2179574" y="82629"/>
                </a:lnTo>
                <a:lnTo>
                  <a:pt x="2112597" y="94899"/>
                </a:lnTo>
                <a:lnTo>
                  <a:pt x="2058173" y="143149"/>
                </a:lnTo>
                <a:lnTo>
                  <a:pt x="2058136" y="154103"/>
                </a:lnTo>
                <a:lnTo>
                  <a:pt x="2065552" y="166183"/>
                </a:lnTo>
                <a:lnTo>
                  <a:pt x="2076969" y="169114"/>
                </a:lnTo>
                <a:lnTo>
                  <a:pt x="2088133" y="164544"/>
                </a:lnTo>
                <a:lnTo>
                  <a:pt x="2213355" y="57102"/>
                </a:lnTo>
                <a:lnTo>
                  <a:pt x="2180350" y="45164"/>
                </a:lnTo>
                <a:close/>
              </a:path>
              <a:path w="2213609" h="480695">
                <a:moveTo>
                  <a:pt x="2139587" y="70970"/>
                </a:moveTo>
                <a:lnTo>
                  <a:pt x="2112597" y="94899"/>
                </a:lnTo>
                <a:lnTo>
                  <a:pt x="2179574" y="82629"/>
                </a:lnTo>
                <a:lnTo>
                  <a:pt x="2179434" y="81867"/>
                </a:lnTo>
                <a:lnTo>
                  <a:pt x="2169668" y="81867"/>
                </a:lnTo>
                <a:lnTo>
                  <a:pt x="2139587" y="70970"/>
                </a:lnTo>
                <a:close/>
              </a:path>
              <a:path w="2213609" h="480695">
                <a:moveTo>
                  <a:pt x="2163826" y="49482"/>
                </a:moveTo>
                <a:lnTo>
                  <a:pt x="2139587" y="70970"/>
                </a:lnTo>
                <a:lnTo>
                  <a:pt x="2169668" y="81867"/>
                </a:lnTo>
                <a:lnTo>
                  <a:pt x="2163826" y="49482"/>
                </a:lnTo>
                <a:close/>
              </a:path>
              <a:path w="2213609" h="480695">
                <a:moveTo>
                  <a:pt x="2173506" y="49482"/>
                </a:moveTo>
                <a:lnTo>
                  <a:pt x="2163826" y="49482"/>
                </a:lnTo>
                <a:lnTo>
                  <a:pt x="2169668" y="81867"/>
                </a:lnTo>
                <a:lnTo>
                  <a:pt x="2179434" y="81867"/>
                </a:lnTo>
                <a:lnTo>
                  <a:pt x="2173506" y="49482"/>
                </a:lnTo>
                <a:close/>
              </a:path>
              <a:path w="2213609" h="480695">
                <a:moveTo>
                  <a:pt x="2172715" y="45164"/>
                </a:moveTo>
                <a:lnTo>
                  <a:pt x="2103400" y="57862"/>
                </a:lnTo>
                <a:lnTo>
                  <a:pt x="2139587" y="70970"/>
                </a:lnTo>
                <a:lnTo>
                  <a:pt x="2163826" y="49482"/>
                </a:lnTo>
                <a:lnTo>
                  <a:pt x="2173506" y="49482"/>
                </a:lnTo>
                <a:lnTo>
                  <a:pt x="2172715" y="45164"/>
                </a:lnTo>
                <a:close/>
              </a:path>
              <a:path w="2213609" h="480695">
                <a:moveTo>
                  <a:pt x="2050155" y="0"/>
                </a:moveTo>
                <a:lnTo>
                  <a:pt x="2040029" y="4968"/>
                </a:lnTo>
                <a:lnTo>
                  <a:pt x="2032701" y="17522"/>
                </a:lnTo>
                <a:lnTo>
                  <a:pt x="2035701" y="29158"/>
                </a:lnTo>
                <a:lnTo>
                  <a:pt x="2045207" y="36782"/>
                </a:lnTo>
                <a:lnTo>
                  <a:pt x="2103400" y="57862"/>
                </a:lnTo>
                <a:lnTo>
                  <a:pt x="2172715" y="45164"/>
                </a:lnTo>
                <a:lnTo>
                  <a:pt x="2180350" y="45164"/>
                </a:lnTo>
                <a:lnTo>
                  <a:pt x="2058161" y="968"/>
                </a:lnTo>
                <a:lnTo>
                  <a:pt x="2050155" y="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 rot="13613204">
            <a:off x="2606438" y="2978335"/>
            <a:ext cx="1880614" cy="611568"/>
          </a:xfrm>
          <a:custGeom>
            <a:avLst/>
            <a:gdLst/>
            <a:ahLst/>
            <a:cxnLst/>
            <a:rect l="l" t="t" r="r" b="b"/>
            <a:pathLst>
              <a:path w="2213609" h="480695">
                <a:moveTo>
                  <a:pt x="2103400" y="57862"/>
                </a:moveTo>
                <a:lnTo>
                  <a:pt x="0" y="443182"/>
                </a:lnTo>
                <a:lnTo>
                  <a:pt x="6984" y="480647"/>
                </a:lnTo>
                <a:lnTo>
                  <a:pt x="2112597" y="94899"/>
                </a:lnTo>
                <a:lnTo>
                  <a:pt x="2139587" y="70970"/>
                </a:lnTo>
                <a:lnTo>
                  <a:pt x="2103400" y="57862"/>
                </a:lnTo>
                <a:close/>
              </a:path>
              <a:path w="2213609" h="480695">
                <a:moveTo>
                  <a:pt x="2180350" y="45164"/>
                </a:moveTo>
                <a:lnTo>
                  <a:pt x="2172715" y="45164"/>
                </a:lnTo>
                <a:lnTo>
                  <a:pt x="2179574" y="82629"/>
                </a:lnTo>
                <a:lnTo>
                  <a:pt x="2112597" y="94899"/>
                </a:lnTo>
                <a:lnTo>
                  <a:pt x="2058173" y="143149"/>
                </a:lnTo>
                <a:lnTo>
                  <a:pt x="2058136" y="154103"/>
                </a:lnTo>
                <a:lnTo>
                  <a:pt x="2065552" y="166183"/>
                </a:lnTo>
                <a:lnTo>
                  <a:pt x="2076969" y="169114"/>
                </a:lnTo>
                <a:lnTo>
                  <a:pt x="2088133" y="164544"/>
                </a:lnTo>
                <a:lnTo>
                  <a:pt x="2213355" y="57102"/>
                </a:lnTo>
                <a:lnTo>
                  <a:pt x="2180350" y="45164"/>
                </a:lnTo>
                <a:close/>
              </a:path>
              <a:path w="2213609" h="480695">
                <a:moveTo>
                  <a:pt x="2139587" y="70970"/>
                </a:moveTo>
                <a:lnTo>
                  <a:pt x="2112597" y="94899"/>
                </a:lnTo>
                <a:lnTo>
                  <a:pt x="2179574" y="82629"/>
                </a:lnTo>
                <a:lnTo>
                  <a:pt x="2179434" y="81867"/>
                </a:lnTo>
                <a:lnTo>
                  <a:pt x="2169668" y="81867"/>
                </a:lnTo>
                <a:lnTo>
                  <a:pt x="2139587" y="70970"/>
                </a:lnTo>
                <a:close/>
              </a:path>
              <a:path w="2213609" h="480695">
                <a:moveTo>
                  <a:pt x="2163826" y="49482"/>
                </a:moveTo>
                <a:lnTo>
                  <a:pt x="2139587" y="70970"/>
                </a:lnTo>
                <a:lnTo>
                  <a:pt x="2169668" y="81867"/>
                </a:lnTo>
                <a:lnTo>
                  <a:pt x="2163826" y="49482"/>
                </a:lnTo>
                <a:close/>
              </a:path>
              <a:path w="2213609" h="480695">
                <a:moveTo>
                  <a:pt x="2173506" y="49482"/>
                </a:moveTo>
                <a:lnTo>
                  <a:pt x="2163826" y="49482"/>
                </a:lnTo>
                <a:lnTo>
                  <a:pt x="2169668" y="81867"/>
                </a:lnTo>
                <a:lnTo>
                  <a:pt x="2179434" y="81867"/>
                </a:lnTo>
                <a:lnTo>
                  <a:pt x="2173506" y="49482"/>
                </a:lnTo>
                <a:close/>
              </a:path>
              <a:path w="2213609" h="480695">
                <a:moveTo>
                  <a:pt x="2172715" y="45164"/>
                </a:moveTo>
                <a:lnTo>
                  <a:pt x="2103400" y="57862"/>
                </a:lnTo>
                <a:lnTo>
                  <a:pt x="2139587" y="70970"/>
                </a:lnTo>
                <a:lnTo>
                  <a:pt x="2163826" y="49482"/>
                </a:lnTo>
                <a:lnTo>
                  <a:pt x="2173506" y="49482"/>
                </a:lnTo>
                <a:lnTo>
                  <a:pt x="2172715" y="45164"/>
                </a:lnTo>
                <a:close/>
              </a:path>
              <a:path w="2213609" h="480695">
                <a:moveTo>
                  <a:pt x="2050155" y="0"/>
                </a:moveTo>
                <a:lnTo>
                  <a:pt x="2040029" y="4968"/>
                </a:lnTo>
                <a:lnTo>
                  <a:pt x="2032701" y="17522"/>
                </a:lnTo>
                <a:lnTo>
                  <a:pt x="2035701" y="29158"/>
                </a:lnTo>
                <a:lnTo>
                  <a:pt x="2045207" y="36782"/>
                </a:lnTo>
                <a:lnTo>
                  <a:pt x="2103400" y="57862"/>
                </a:lnTo>
                <a:lnTo>
                  <a:pt x="2172715" y="45164"/>
                </a:lnTo>
                <a:lnTo>
                  <a:pt x="2180350" y="45164"/>
                </a:lnTo>
                <a:lnTo>
                  <a:pt x="2058161" y="968"/>
                </a:lnTo>
                <a:lnTo>
                  <a:pt x="2050155" y="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65377"/>
            <a:ext cx="54584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ОС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ОТР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РЕ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ИС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spc="-155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АЦ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ОНН</a:t>
            </a:r>
            <a:r>
              <a:rPr sz="1800" b="1" i="1" spc="1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-</a:t>
            </a:r>
            <a:r>
              <a:rPr sz="1800" b="1" i="1" spc="-8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ОНТ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spc="-5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ЛЬНОЙ КА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spc="-7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ЧКИ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-10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22289" t="4902" r="22807" b="9732"/>
          <a:stretch/>
        </p:blipFill>
        <p:spPr bwMode="auto">
          <a:xfrm>
            <a:off x="533400" y="1143000"/>
            <a:ext cx="8031163" cy="5387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2382901" y="3567048"/>
            <a:ext cx="5472430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431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</a:t>
            </a:r>
            <a:r>
              <a:rPr sz="2000" spc="5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см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ра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х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да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рассм</a:t>
            </a:r>
            <a:r>
              <a:rPr sz="2000" spc="-15" dirty="0">
                <a:latin typeface="Times New Roman"/>
                <a:cs typeface="Times New Roman"/>
              </a:rPr>
              <a:t>о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рения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</a:t>
            </a:r>
            <a:r>
              <a:rPr sz="2000" spc="-20" dirty="0">
                <a:latin typeface="Times New Roman"/>
                <a:cs typeface="Times New Roman"/>
              </a:rPr>
              <a:t>к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мен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а пер</a:t>
            </a:r>
            <a:r>
              <a:rPr sz="2000" spc="-30" dirty="0">
                <a:latin typeface="Times New Roman"/>
                <a:cs typeface="Times New Roman"/>
              </a:rPr>
              <a:t>е</a:t>
            </a:r>
            <a:r>
              <a:rPr sz="2000" spc="-70" dirty="0">
                <a:latin typeface="Times New Roman"/>
                <a:cs typeface="Times New Roman"/>
              </a:rPr>
              <a:t>х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дим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 заклад</a:t>
            </a:r>
            <a:r>
              <a:rPr sz="2000" spc="-3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spc="-20" dirty="0">
                <a:latin typeface="Times New Roman"/>
                <a:cs typeface="Times New Roman"/>
              </a:rPr>
              <a:t>Р</a:t>
            </a:r>
            <a:r>
              <a:rPr sz="2000" b="1" dirty="0">
                <a:latin typeface="Times New Roman"/>
                <a:cs typeface="Times New Roman"/>
              </a:rPr>
              <a:t>е</a:t>
            </a:r>
            <a:r>
              <a:rPr sz="2000" b="1" spc="-20" dirty="0">
                <a:latin typeface="Times New Roman"/>
                <a:cs typeface="Times New Roman"/>
              </a:rPr>
              <a:t>зо</a:t>
            </a:r>
            <a:r>
              <a:rPr sz="2000" b="1" dirty="0">
                <a:latin typeface="Times New Roman"/>
                <a:cs typeface="Times New Roman"/>
              </a:rPr>
              <a:t>л</a:t>
            </a:r>
            <a:r>
              <a:rPr sz="2000" b="1" spc="5" dirty="0">
                <a:latin typeface="Times New Roman"/>
                <a:cs typeface="Times New Roman"/>
              </a:rPr>
              <a:t>ю</a:t>
            </a:r>
            <a:r>
              <a:rPr sz="2000" b="1" dirty="0">
                <a:latin typeface="Times New Roman"/>
                <a:cs typeface="Times New Roman"/>
              </a:rPr>
              <a:t>ци</a:t>
            </a:r>
            <a:r>
              <a:rPr sz="2000" b="1" spc="-10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Times New Roman"/>
                <a:cs typeface="Times New Roman"/>
              </a:rPr>
              <a:t>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5665" y="1955391"/>
            <a:ext cx="1243330" cy="1437005"/>
          </a:xfrm>
          <a:custGeom>
            <a:avLst/>
            <a:gdLst/>
            <a:ahLst/>
            <a:cxnLst/>
            <a:rect l="l" t="t" r="r" b="b"/>
            <a:pathLst>
              <a:path w="1243330" h="1437004">
                <a:moveTo>
                  <a:pt x="49203" y="56758"/>
                </a:moveTo>
                <a:lnTo>
                  <a:pt x="56226" y="94409"/>
                </a:lnTo>
                <a:lnTo>
                  <a:pt x="1214247" y="1436497"/>
                </a:lnTo>
                <a:lnTo>
                  <a:pt x="1243202" y="1411604"/>
                </a:lnTo>
                <a:lnTo>
                  <a:pt x="84099" y="68263"/>
                </a:lnTo>
                <a:lnTo>
                  <a:pt x="49203" y="56758"/>
                </a:lnTo>
                <a:close/>
              </a:path>
              <a:path w="1243330" h="1437004">
                <a:moveTo>
                  <a:pt x="0" y="0"/>
                </a:moveTo>
                <a:lnTo>
                  <a:pt x="30099" y="162178"/>
                </a:lnTo>
                <a:lnTo>
                  <a:pt x="32652" y="168725"/>
                </a:lnTo>
                <a:lnTo>
                  <a:pt x="41866" y="175796"/>
                </a:lnTo>
                <a:lnTo>
                  <a:pt x="56213" y="176260"/>
                </a:lnTo>
                <a:lnTo>
                  <a:pt x="65530" y="167849"/>
                </a:lnTo>
                <a:lnTo>
                  <a:pt x="67563" y="155193"/>
                </a:lnTo>
                <a:lnTo>
                  <a:pt x="56226" y="94409"/>
                </a:lnTo>
                <a:lnTo>
                  <a:pt x="10160" y="41021"/>
                </a:lnTo>
                <a:lnTo>
                  <a:pt x="39116" y="16128"/>
                </a:lnTo>
                <a:lnTo>
                  <a:pt x="46934" y="16128"/>
                </a:lnTo>
                <a:lnTo>
                  <a:pt x="0" y="0"/>
                </a:lnTo>
                <a:close/>
              </a:path>
              <a:path w="1243330" h="1437004">
                <a:moveTo>
                  <a:pt x="39116" y="16128"/>
                </a:moveTo>
                <a:lnTo>
                  <a:pt x="10160" y="41021"/>
                </a:lnTo>
                <a:lnTo>
                  <a:pt x="56226" y="94409"/>
                </a:lnTo>
                <a:lnTo>
                  <a:pt x="49203" y="56758"/>
                </a:lnTo>
                <a:lnTo>
                  <a:pt x="18414" y="46609"/>
                </a:lnTo>
                <a:lnTo>
                  <a:pt x="43306" y="25146"/>
                </a:lnTo>
                <a:lnTo>
                  <a:pt x="46896" y="25146"/>
                </a:lnTo>
                <a:lnTo>
                  <a:pt x="39116" y="16128"/>
                </a:lnTo>
                <a:close/>
              </a:path>
              <a:path w="1243330" h="1437004">
                <a:moveTo>
                  <a:pt x="46934" y="16128"/>
                </a:moveTo>
                <a:lnTo>
                  <a:pt x="39116" y="16128"/>
                </a:lnTo>
                <a:lnTo>
                  <a:pt x="84099" y="68263"/>
                </a:lnTo>
                <a:lnTo>
                  <a:pt x="151608" y="90518"/>
                </a:lnTo>
                <a:lnTo>
                  <a:pt x="161686" y="85393"/>
                </a:lnTo>
                <a:lnTo>
                  <a:pt x="168781" y="72711"/>
                </a:lnTo>
                <a:lnTo>
                  <a:pt x="165701" y="61109"/>
                </a:lnTo>
                <a:lnTo>
                  <a:pt x="155956" y="53593"/>
                </a:lnTo>
                <a:lnTo>
                  <a:pt x="46934" y="16128"/>
                </a:lnTo>
                <a:close/>
              </a:path>
              <a:path w="1243330" h="1437004">
                <a:moveTo>
                  <a:pt x="46896" y="25146"/>
                </a:moveTo>
                <a:lnTo>
                  <a:pt x="43306" y="25146"/>
                </a:lnTo>
                <a:lnTo>
                  <a:pt x="49203" y="56758"/>
                </a:lnTo>
                <a:lnTo>
                  <a:pt x="84099" y="68263"/>
                </a:lnTo>
                <a:lnTo>
                  <a:pt x="46896" y="25146"/>
                </a:lnTo>
                <a:close/>
              </a:path>
              <a:path w="1243330" h="1437004">
                <a:moveTo>
                  <a:pt x="43306" y="25146"/>
                </a:moveTo>
                <a:lnTo>
                  <a:pt x="18414" y="46609"/>
                </a:lnTo>
                <a:lnTo>
                  <a:pt x="49203" y="56758"/>
                </a:lnTo>
                <a:lnTo>
                  <a:pt x="43306" y="25146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524000"/>
            <a:ext cx="882650" cy="304800"/>
          </a:xfrm>
          <a:custGeom>
            <a:avLst/>
            <a:gdLst/>
            <a:ahLst/>
            <a:cxnLst/>
            <a:rect l="l" t="t" r="r" b="b"/>
            <a:pathLst>
              <a:path w="1334135" h="584200">
                <a:moveTo>
                  <a:pt x="0" y="97282"/>
                </a:moveTo>
                <a:lnTo>
                  <a:pt x="9313" y="55714"/>
                </a:lnTo>
                <a:lnTo>
                  <a:pt x="34416" y="23068"/>
                </a:lnTo>
                <a:lnTo>
                  <a:pt x="71056" y="3595"/>
                </a:lnTo>
                <a:lnTo>
                  <a:pt x="97370" y="0"/>
                </a:lnTo>
                <a:lnTo>
                  <a:pt x="1236154" y="0"/>
                </a:lnTo>
                <a:lnTo>
                  <a:pt x="1250739" y="1085"/>
                </a:lnTo>
                <a:lnTo>
                  <a:pt x="1264653" y="4238"/>
                </a:lnTo>
                <a:lnTo>
                  <a:pt x="1300785" y="24525"/>
                </a:lnTo>
                <a:lnTo>
                  <a:pt x="1325172" y="57751"/>
                </a:lnTo>
                <a:lnTo>
                  <a:pt x="1333563" y="97282"/>
                </a:lnTo>
                <a:lnTo>
                  <a:pt x="1333563" y="486790"/>
                </a:lnTo>
                <a:lnTo>
                  <a:pt x="1332475" y="501366"/>
                </a:lnTo>
                <a:lnTo>
                  <a:pt x="1329318" y="515272"/>
                </a:lnTo>
                <a:lnTo>
                  <a:pt x="1309011" y="551388"/>
                </a:lnTo>
                <a:lnTo>
                  <a:pt x="1275772" y="575779"/>
                </a:lnTo>
                <a:lnTo>
                  <a:pt x="1236154" y="584200"/>
                </a:lnTo>
                <a:lnTo>
                  <a:pt x="97370" y="584200"/>
                </a:lnTo>
                <a:lnTo>
                  <a:pt x="82781" y="583112"/>
                </a:lnTo>
                <a:lnTo>
                  <a:pt x="68868" y="579953"/>
                </a:lnTo>
                <a:lnTo>
                  <a:pt x="32759" y="559638"/>
                </a:lnTo>
                <a:lnTo>
                  <a:pt x="8397" y="526389"/>
                </a:lnTo>
                <a:lnTo>
                  <a:pt x="0" y="486790"/>
                </a:lnTo>
                <a:lnTo>
                  <a:pt x="0" y="97282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9318" y="279728"/>
            <a:ext cx="53073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ОС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ОТР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spc="-100" dirty="0">
                <a:solidFill>
                  <a:srgbClr val="B99F5E"/>
                </a:solidFill>
                <a:latin typeface="Times New Roman"/>
                <a:cs typeface="Times New Roman"/>
              </a:rPr>
              <a:t>Х</a:t>
            </a:r>
            <a:r>
              <a:rPr sz="1800" b="1" i="1" spc="-5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 ИС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5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ЛНЕ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ИЯ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-10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А, П</a:t>
            </a:r>
            <a:r>
              <a:rPr sz="1800" b="1" i="1" spc="-5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Ч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ЛЯ 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СП</a:t>
            </a:r>
            <a:r>
              <a:rPr sz="1800" b="1" i="1" spc="-5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ЛНЕ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22060" t="7354" r="22576" b="8099"/>
          <a:stretch/>
        </p:blipFill>
        <p:spPr bwMode="auto">
          <a:xfrm>
            <a:off x="609600" y="1295400"/>
            <a:ext cx="8033385" cy="514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bject 3"/>
          <p:cNvSpPr/>
          <p:nvPr/>
        </p:nvSpPr>
        <p:spPr>
          <a:xfrm>
            <a:off x="990600" y="1828800"/>
            <a:ext cx="2133600" cy="434340"/>
          </a:xfrm>
          <a:custGeom>
            <a:avLst/>
            <a:gdLst/>
            <a:ahLst/>
            <a:cxnLst/>
            <a:rect l="l" t="t" r="r" b="b"/>
            <a:pathLst>
              <a:path w="3778250" h="614680">
                <a:moveTo>
                  <a:pt x="0" y="102362"/>
                </a:moveTo>
                <a:lnTo>
                  <a:pt x="8883" y="60604"/>
                </a:lnTo>
                <a:lnTo>
                  <a:pt x="32973" y="27125"/>
                </a:lnTo>
                <a:lnTo>
                  <a:pt x="68426" y="5770"/>
                </a:lnTo>
                <a:lnTo>
                  <a:pt x="102400" y="0"/>
                </a:lnTo>
                <a:lnTo>
                  <a:pt x="3675888" y="0"/>
                </a:lnTo>
                <a:lnTo>
                  <a:pt x="3690492" y="1034"/>
                </a:lnTo>
                <a:lnTo>
                  <a:pt x="3704461" y="4044"/>
                </a:lnTo>
                <a:lnTo>
                  <a:pt x="3741131" y="23495"/>
                </a:lnTo>
                <a:lnTo>
                  <a:pt x="3766955" y="55588"/>
                </a:lnTo>
                <a:lnTo>
                  <a:pt x="3778083" y="96474"/>
                </a:lnTo>
                <a:lnTo>
                  <a:pt x="3778250" y="102362"/>
                </a:lnTo>
                <a:lnTo>
                  <a:pt x="3778250" y="511937"/>
                </a:lnTo>
                <a:lnTo>
                  <a:pt x="3777215" y="526568"/>
                </a:lnTo>
                <a:lnTo>
                  <a:pt x="3774205" y="540555"/>
                </a:lnTo>
                <a:lnTo>
                  <a:pt x="3754754" y="577233"/>
                </a:lnTo>
                <a:lnTo>
                  <a:pt x="3722661" y="603028"/>
                </a:lnTo>
                <a:lnTo>
                  <a:pt x="3681775" y="614132"/>
                </a:lnTo>
                <a:lnTo>
                  <a:pt x="3675888" y="614299"/>
                </a:lnTo>
                <a:lnTo>
                  <a:pt x="102400" y="614299"/>
                </a:lnTo>
                <a:lnTo>
                  <a:pt x="87789" y="613267"/>
                </a:lnTo>
                <a:lnTo>
                  <a:pt x="73815" y="610265"/>
                </a:lnTo>
                <a:lnTo>
                  <a:pt x="37134" y="590852"/>
                </a:lnTo>
                <a:lnTo>
                  <a:pt x="11305" y="558784"/>
                </a:lnTo>
                <a:lnTo>
                  <a:pt x="168" y="517867"/>
                </a:lnTo>
                <a:lnTo>
                  <a:pt x="0" y="511937"/>
                </a:lnTo>
                <a:lnTo>
                  <a:pt x="0" y="102362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4600" y="3733800"/>
            <a:ext cx="5530850" cy="10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3257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Ес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и до</a:t>
            </a:r>
            <a:r>
              <a:rPr sz="2000" spc="-25" dirty="0">
                <a:latin typeface="Times New Roman"/>
                <a:cs typeface="Times New Roman"/>
              </a:rPr>
              <a:t>к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мент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 рассм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spc="2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рен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0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ов</a:t>
            </a:r>
            <a:r>
              <a:rPr sz="2000" spc="-6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дите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ем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 т</a:t>
            </a:r>
            <a:r>
              <a:rPr sz="2000" spc="-55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чен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е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дно</a:t>
            </a:r>
            <a:r>
              <a:rPr sz="2000" spc="-55" dirty="0">
                <a:latin typeface="Times New Roman"/>
                <a:cs typeface="Times New Roman"/>
              </a:rPr>
              <a:t>г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дня, спе</a:t>
            </a:r>
            <a:r>
              <a:rPr sz="2000" spc="-10" dirty="0">
                <a:latin typeface="Times New Roman"/>
                <a:cs typeface="Times New Roman"/>
              </a:rPr>
              <a:t>ц</a:t>
            </a:r>
            <a:r>
              <a:rPr sz="2000" dirty="0">
                <a:latin typeface="Times New Roman"/>
                <a:cs typeface="Times New Roman"/>
              </a:rPr>
              <a:t>иал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ст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приемной д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35" dirty="0">
                <a:latin typeface="Times New Roman"/>
                <a:cs typeface="Times New Roman"/>
              </a:rPr>
              <a:t>ж</a:t>
            </a:r>
            <a:r>
              <a:rPr sz="2000" dirty="0">
                <a:latin typeface="Times New Roman"/>
                <a:cs typeface="Times New Roman"/>
              </a:rPr>
              <a:t>ен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п</a:t>
            </a:r>
            <a:r>
              <a:rPr sz="2000" spc="-3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мнить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э</a:t>
            </a:r>
            <a:r>
              <a:rPr sz="2000" spc="-20" dirty="0">
                <a:latin typeface="Times New Roman"/>
                <a:cs typeface="Times New Roman"/>
              </a:rPr>
              <a:t>т</a:t>
            </a:r>
            <a:r>
              <a:rPr sz="2000" spc="-3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</a:t>
            </a:r>
            <a:r>
              <a:rPr sz="2000" spc="-20" dirty="0">
                <a:latin typeface="Times New Roman"/>
                <a:cs typeface="Times New Roman"/>
              </a:rPr>
              <a:t> р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0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ов</a:t>
            </a:r>
            <a:r>
              <a:rPr sz="2000" spc="-6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дите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ю.</a:t>
            </a:r>
          </a:p>
        </p:txBody>
      </p:sp>
      <p:sp>
        <p:nvSpPr>
          <p:cNvPr id="5" name="object 5"/>
          <p:cNvSpPr/>
          <p:nvPr/>
        </p:nvSpPr>
        <p:spPr>
          <a:xfrm>
            <a:off x="3150576" y="2326640"/>
            <a:ext cx="964223" cy="1330960"/>
          </a:xfrm>
          <a:custGeom>
            <a:avLst/>
            <a:gdLst/>
            <a:ahLst/>
            <a:cxnLst/>
            <a:rect l="l" t="t" r="r" b="b"/>
            <a:pathLst>
              <a:path w="674370" h="939800">
                <a:moveTo>
                  <a:pt x="43732" y="61105"/>
                </a:moveTo>
                <a:lnTo>
                  <a:pt x="47124" y="99381"/>
                </a:lnTo>
                <a:lnTo>
                  <a:pt x="643381" y="939800"/>
                </a:lnTo>
                <a:lnTo>
                  <a:pt x="674370" y="917701"/>
                </a:lnTo>
                <a:lnTo>
                  <a:pt x="77059" y="75630"/>
                </a:lnTo>
                <a:lnTo>
                  <a:pt x="43732" y="61105"/>
                </a:lnTo>
                <a:close/>
              </a:path>
              <a:path w="674370" h="939800">
                <a:moveTo>
                  <a:pt x="0" y="0"/>
                </a:moveTo>
                <a:lnTo>
                  <a:pt x="14605" y="164337"/>
                </a:lnTo>
                <a:lnTo>
                  <a:pt x="15897" y="169578"/>
                </a:lnTo>
                <a:lnTo>
                  <a:pt x="24167" y="178627"/>
                </a:lnTo>
                <a:lnTo>
                  <a:pt x="38456" y="181079"/>
                </a:lnTo>
                <a:lnTo>
                  <a:pt x="49192" y="173688"/>
                </a:lnTo>
                <a:lnTo>
                  <a:pt x="52577" y="160909"/>
                </a:lnTo>
                <a:lnTo>
                  <a:pt x="47124" y="99381"/>
                </a:lnTo>
                <a:lnTo>
                  <a:pt x="6350" y="41910"/>
                </a:lnTo>
                <a:lnTo>
                  <a:pt x="37464" y="19812"/>
                </a:lnTo>
                <a:lnTo>
                  <a:pt x="43726" y="19812"/>
                </a:lnTo>
                <a:lnTo>
                  <a:pt x="0" y="0"/>
                </a:lnTo>
                <a:close/>
              </a:path>
              <a:path w="674370" h="939800">
                <a:moveTo>
                  <a:pt x="43726" y="19812"/>
                </a:moveTo>
                <a:lnTo>
                  <a:pt x="37464" y="19812"/>
                </a:lnTo>
                <a:lnTo>
                  <a:pt x="77059" y="75630"/>
                </a:lnTo>
                <a:lnTo>
                  <a:pt x="143076" y="104404"/>
                </a:lnTo>
                <a:lnTo>
                  <a:pt x="153300" y="99945"/>
                </a:lnTo>
                <a:lnTo>
                  <a:pt x="161303" y="87965"/>
                </a:lnTo>
                <a:lnTo>
                  <a:pt x="159121" y="76352"/>
                </a:lnTo>
                <a:lnTo>
                  <a:pt x="150240" y="68072"/>
                </a:lnTo>
                <a:lnTo>
                  <a:pt x="43726" y="19812"/>
                </a:lnTo>
                <a:close/>
              </a:path>
              <a:path w="674370" h="939800">
                <a:moveTo>
                  <a:pt x="37464" y="19812"/>
                </a:moveTo>
                <a:lnTo>
                  <a:pt x="6350" y="41910"/>
                </a:lnTo>
                <a:lnTo>
                  <a:pt x="47124" y="99381"/>
                </a:lnTo>
                <a:lnTo>
                  <a:pt x="43732" y="61105"/>
                </a:lnTo>
                <a:lnTo>
                  <a:pt x="13969" y="48133"/>
                </a:lnTo>
                <a:lnTo>
                  <a:pt x="40893" y="29083"/>
                </a:lnTo>
                <a:lnTo>
                  <a:pt x="44041" y="29083"/>
                </a:lnTo>
                <a:lnTo>
                  <a:pt x="37464" y="19812"/>
                </a:lnTo>
                <a:close/>
              </a:path>
              <a:path w="674370" h="939800">
                <a:moveTo>
                  <a:pt x="44041" y="29083"/>
                </a:moveTo>
                <a:lnTo>
                  <a:pt x="40893" y="29083"/>
                </a:lnTo>
                <a:lnTo>
                  <a:pt x="43732" y="61105"/>
                </a:lnTo>
                <a:lnTo>
                  <a:pt x="77059" y="75630"/>
                </a:lnTo>
                <a:lnTo>
                  <a:pt x="44041" y="29083"/>
                </a:lnTo>
                <a:close/>
              </a:path>
              <a:path w="674370" h="939800">
                <a:moveTo>
                  <a:pt x="40893" y="29083"/>
                </a:moveTo>
                <a:lnTo>
                  <a:pt x="13969" y="48133"/>
                </a:lnTo>
                <a:lnTo>
                  <a:pt x="43732" y="61105"/>
                </a:lnTo>
                <a:lnTo>
                  <a:pt x="40893" y="29083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318" y="279728"/>
            <a:ext cx="46418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Р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ОС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ОТР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ИС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П</a:t>
            </a:r>
            <a:r>
              <a:rPr sz="1800" b="1" i="1" spc="-55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ЛНЕ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ИЯ</a:t>
            </a:r>
            <a:r>
              <a:rPr sz="1800" b="1" i="1" spc="-20" dirty="0">
                <a:solidFill>
                  <a:srgbClr val="B99F5E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-105" dirty="0">
                <a:solidFill>
                  <a:srgbClr val="B99F5E"/>
                </a:solidFill>
                <a:latin typeface="Times New Roman"/>
                <a:cs typeface="Times New Roman"/>
              </a:rPr>
              <a:t>Т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А, П</a:t>
            </a:r>
            <a:r>
              <a:rPr sz="1800" b="1" i="1" spc="-50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ЛУ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Ч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ЕН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Н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25" dirty="0">
                <a:solidFill>
                  <a:srgbClr val="B99F5E"/>
                </a:solidFill>
                <a:latin typeface="Times New Roman"/>
                <a:cs typeface="Times New Roman"/>
              </a:rPr>
              <a:t>Г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 Д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ЛЯ ОЗНА</a:t>
            </a:r>
            <a:r>
              <a:rPr sz="1800" b="1" i="1" spc="-85" dirty="0">
                <a:solidFill>
                  <a:srgbClr val="B99F5E"/>
                </a:solidFill>
                <a:latin typeface="Times New Roman"/>
                <a:cs typeface="Times New Roman"/>
              </a:rPr>
              <a:t>К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О</a:t>
            </a:r>
            <a:r>
              <a:rPr sz="1800" b="1" i="1" spc="-10" dirty="0">
                <a:solidFill>
                  <a:srgbClr val="B99F5E"/>
                </a:solidFill>
                <a:latin typeface="Times New Roman"/>
                <a:cs typeface="Times New Roman"/>
              </a:rPr>
              <a:t>М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ЛЕН</a:t>
            </a:r>
            <a:r>
              <a:rPr sz="1800" b="1" i="1" spc="5" dirty="0">
                <a:solidFill>
                  <a:srgbClr val="B99F5E"/>
                </a:solidFill>
                <a:latin typeface="Times New Roman"/>
                <a:cs typeface="Times New Roman"/>
              </a:rPr>
              <a:t>И</a:t>
            </a:r>
            <a:r>
              <a:rPr sz="1800" b="1" i="1" dirty="0">
                <a:solidFill>
                  <a:srgbClr val="B99F5E"/>
                </a:solidFill>
                <a:latin typeface="Times New Roman"/>
                <a:cs typeface="Times New Roman"/>
              </a:rPr>
              <a:t>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22519" t="9396" r="22806" b="8099"/>
          <a:stretch/>
        </p:blipFill>
        <p:spPr bwMode="auto">
          <a:xfrm>
            <a:off x="304800" y="1219200"/>
            <a:ext cx="8458200" cy="533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1101968" y="2549255"/>
            <a:ext cx="41814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95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Пер</a:t>
            </a:r>
            <a:r>
              <a:rPr sz="2000" spc="-25" dirty="0">
                <a:latin typeface="Times New Roman"/>
                <a:cs typeface="Times New Roman"/>
              </a:rPr>
              <a:t>е</a:t>
            </a:r>
            <a:r>
              <a:rPr sz="2000" spc="-70" dirty="0">
                <a:latin typeface="Times New Roman"/>
                <a:cs typeface="Times New Roman"/>
              </a:rPr>
              <a:t>х</a:t>
            </a:r>
            <a:r>
              <a:rPr sz="2000" spc="-6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д</a:t>
            </a:r>
            <a:r>
              <a:rPr sz="2000" spc="-1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м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 зак</a:t>
            </a:r>
            <a:r>
              <a:rPr sz="2000" spc="-10" dirty="0">
                <a:latin typeface="Times New Roman"/>
                <a:cs typeface="Times New Roman"/>
              </a:rPr>
              <a:t>л</a:t>
            </a:r>
            <a:r>
              <a:rPr sz="2000" dirty="0">
                <a:latin typeface="Times New Roman"/>
                <a:cs typeface="Times New Roman"/>
              </a:rPr>
              <a:t>ад</a:t>
            </a:r>
            <a:r>
              <a:rPr sz="2000" spc="-35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у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”Р</a:t>
            </a:r>
            <a:r>
              <a:rPr sz="2000" b="1" spc="5" dirty="0">
                <a:latin typeface="Times New Roman"/>
                <a:cs typeface="Times New Roman"/>
              </a:rPr>
              <a:t>а</a:t>
            </a:r>
            <a:r>
              <a:rPr sz="2000" b="1" dirty="0">
                <a:latin typeface="Times New Roman"/>
                <a:cs typeface="Times New Roman"/>
              </a:rPr>
              <a:t>сс</a:t>
            </a:r>
            <a:r>
              <a:rPr sz="2000" b="1" spc="-15" dirty="0">
                <a:latin typeface="Times New Roman"/>
                <a:cs typeface="Times New Roman"/>
              </a:rPr>
              <a:t>ы</a:t>
            </a:r>
            <a:r>
              <a:rPr sz="2000" b="1" dirty="0">
                <a:latin typeface="Times New Roman"/>
                <a:cs typeface="Times New Roman"/>
              </a:rPr>
              <a:t>л</a:t>
            </a:r>
            <a:r>
              <a:rPr sz="2000" b="1" spc="-40" dirty="0">
                <a:latin typeface="Times New Roman"/>
                <a:cs typeface="Times New Roman"/>
              </a:rPr>
              <a:t>к</a:t>
            </a:r>
            <a:r>
              <a:rPr sz="2000" b="1" dirty="0">
                <a:latin typeface="Times New Roman"/>
                <a:cs typeface="Times New Roman"/>
              </a:rPr>
              <a:t>а“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295400"/>
            <a:ext cx="835025" cy="294312"/>
          </a:xfrm>
          <a:custGeom>
            <a:avLst/>
            <a:gdLst/>
            <a:ahLst/>
            <a:cxnLst/>
            <a:rect l="l" t="t" r="r" b="b"/>
            <a:pathLst>
              <a:path w="1139825" h="509905">
                <a:moveTo>
                  <a:pt x="0" y="84962"/>
                </a:moveTo>
                <a:lnTo>
                  <a:pt x="10530" y="43906"/>
                </a:lnTo>
                <a:lnTo>
                  <a:pt x="38430" y="13827"/>
                </a:lnTo>
                <a:lnTo>
                  <a:pt x="78160" y="267"/>
                </a:lnTo>
                <a:lnTo>
                  <a:pt x="84962" y="0"/>
                </a:lnTo>
                <a:lnTo>
                  <a:pt x="1054862" y="0"/>
                </a:lnTo>
                <a:lnTo>
                  <a:pt x="1069425" y="1238"/>
                </a:lnTo>
                <a:lnTo>
                  <a:pt x="1083179" y="4817"/>
                </a:lnTo>
                <a:lnTo>
                  <a:pt x="1117532" y="27542"/>
                </a:lnTo>
                <a:lnTo>
                  <a:pt x="1137214" y="63944"/>
                </a:lnTo>
                <a:lnTo>
                  <a:pt x="1139825" y="84962"/>
                </a:lnTo>
                <a:lnTo>
                  <a:pt x="1139825" y="424688"/>
                </a:lnTo>
                <a:lnTo>
                  <a:pt x="1138586" y="439219"/>
                </a:lnTo>
                <a:lnTo>
                  <a:pt x="1135007" y="452955"/>
                </a:lnTo>
                <a:lnTo>
                  <a:pt x="1112282" y="487314"/>
                </a:lnTo>
                <a:lnTo>
                  <a:pt x="1075880" y="507033"/>
                </a:lnTo>
                <a:lnTo>
                  <a:pt x="1054862" y="509650"/>
                </a:lnTo>
                <a:lnTo>
                  <a:pt x="84962" y="509650"/>
                </a:lnTo>
                <a:lnTo>
                  <a:pt x="70399" y="508408"/>
                </a:lnTo>
                <a:lnTo>
                  <a:pt x="56645" y="504820"/>
                </a:lnTo>
                <a:lnTo>
                  <a:pt x="22292" y="482058"/>
                </a:lnTo>
                <a:lnTo>
                  <a:pt x="2610" y="445664"/>
                </a:lnTo>
                <a:lnTo>
                  <a:pt x="0" y="424688"/>
                </a:lnTo>
                <a:lnTo>
                  <a:pt x="0" y="84962"/>
                </a:lnTo>
                <a:close/>
              </a:path>
            </a:pathLst>
          </a:custGeom>
          <a:ln w="28575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2705" y="1656928"/>
            <a:ext cx="464895" cy="781472"/>
          </a:xfrm>
          <a:custGeom>
            <a:avLst/>
            <a:gdLst/>
            <a:ahLst/>
            <a:cxnLst/>
            <a:rect l="l" t="t" r="r" b="b"/>
            <a:pathLst>
              <a:path w="479425" h="508635">
                <a:moveTo>
                  <a:pt x="51667" y="54712"/>
                </a:moveTo>
                <a:lnTo>
                  <a:pt x="60228" y="92042"/>
                </a:lnTo>
                <a:lnTo>
                  <a:pt x="451358" y="508380"/>
                </a:lnTo>
                <a:lnTo>
                  <a:pt x="479043" y="482346"/>
                </a:lnTo>
                <a:lnTo>
                  <a:pt x="86929" y="64725"/>
                </a:lnTo>
                <a:lnTo>
                  <a:pt x="51667" y="54712"/>
                </a:lnTo>
                <a:close/>
              </a:path>
              <a:path w="479425" h="508635">
                <a:moveTo>
                  <a:pt x="0" y="0"/>
                </a:moveTo>
                <a:lnTo>
                  <a:pt x="36956" y="160781"/>
                </a:lnTo>
                <a:lnTo>
                  <a:pt x="40205" y="167712"/>
                </a:lnTo>
                <a:lnTo>
                  <a:pt x="49771" y="173943"/>
                </a:lnTo>
                <a:lnTo>
                  <a:pt x="64067" y="173598"/>
                </a:lnTo>
                <a:lnTo>
                  <a:pt x="72717" y="164782"/>
                </a:lnTo>
                <a:lnTo>
                  <a:pt x="74040" y="152273"/>
                </a:lnTo>
                <a:lnTo>
                  <a:pt x="60228" y="92042"/>
                </a:lnTo>
                <a:lnTo>
                  <a:pt x="11937" y="40639"/>
                </a:lnTo>
                <a:lnTo>
                  <a:pt x="39750" y="14477"/>
                </a:lnTo>
                <a:lnTo>
                  <a:pt x="48716" y="14477"/>
                </a:lnTo>
                <a:lnTo>
                  <a:pt x="0" y="0"/>
                </a:lnTo>
                <a:close/>
              </a:path>
              <a:path w="479425" h="508635">
                <a:moveTo>
                  <a:pt x="39750" y="14477"/>
                </a:moveTo>
                <a:lnTo>
                  <a:pt x="11937" y="40639"/>
                </a:lnTo>
                <a:lnTo>
                  <a:pt x="60228" y="92042"/>
                </a:lnTo>
                <a:lnTo>
                  <a:pt x="51667" y="54712"/>
                </a:lnTo>
                <a:lnTo>
                  <a:pt x="20447" y="45847"/>
                </a:lnTo>
                <a:lnTo>
                  <a:pt x="44450" y="23240"/>
                </a:lnTo>
                <a:lnTo>
                  <a:pt x="47978" y="23240"/>
                </a:lnTo>
                <a:lnTo>
                  <a:pt x="39750" y="14477"/>
                </a:lnTo>
                <a:close/>
              </a:path>
              <a:path w="479425" h="508635">
                <a:moveTo>
                  <a:pt x="48716" y="14477"/>
                </a:moveTo>
                <a:lnTo>
                  <a:pt x="39750" y="14477"/>
                </a:lnTo>
                <a:lnTo>
                  <a:pt x="86929" y="64725"/>
                </a:lnTo>
                <a:lnTo>
                  <a:pt x="154991" y="84052"/>
                </a:lnTo>
                <a:lnTo>
                  <a:pt x="165085" y="78693"/>
                </a:lnTo>
                <a:lnTo>
                  <a:pt x="171750" y="65757"/>
                </a:lnTo>
                <a:lnTo>
                  <a:pt x="168237" y="54139"/>
                </a:lnTo>
                <a:lnTo>
                  <a:pt x="158114" y="46989"/>
                </a:lnTo>
                <a:lnTo>
                  <a:pt x="48716" y="14477"/>
                </a:lnTo>
                <a:close/>
              </a:path>
              <a:path w="479425" h="508635">
                <a:moveTo>
                  <a:pt x="47978" y="23240"/>
                </a:moveTo>
                <a:lnTo>
                  <a:pt x="44450" y="23240"/>
                </a:lnTo>
                <a:lnTo>
                  <a:pt x="51667" y="54712"/>
                </a:lnTo>
                <a:lnTo>
                  <a:pt x="86929" y="64725"/>
                </a:lnTo>
                <a:lnTo>
                  <a:pt x="47978" y="23240"/>
                </a:lnTo>
                <a:close/>
              </a:path>
              <a:path w="479425" h="508635">
                <a:moveTo>
                  <a:pt x="44450" y="23240"/>
                </a:moveTo>
                <a:lnTo>
                  <a:pt x="20447" y="45847"/>
                </a:lnTo>
                <a:lnTo>
                  <a:pt x="51667" y="54712"/>
                </a:lnTo>
                <a:lnTo>
                  <a:pt x="44450" y="23240"/>
                </a:lnTo>
                <a:close/>
              </a:path>
            </a:pathLst>
          </a:custGeom>
          <a:solidFill>
            <a:srgbClr val="95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236</Words>
  <Application>Microsoft Office PowerPoint</Application>
  <PresentationFormat>Экран (4:3)</PresentationFormat>
  <Paragraphs>32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Monotype Corsiva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 ПРОЧТЕНИЯ ДОКУМЕНТА, ПОЛУЧЕННОГО ДЛЯ ОЗНАКОМЛЕНИЯ</vt:lpstr>
      <vt:lpstr>ПЕРЕНАПРАВЛЕНИЕ ДОКУМЕНТА</vt:lpstr>
      <vt:lpstr>ПЕРЕНАПРАВЛЕНИЕ ДОКУМЕНТА</vt:lpstr>
      <vt:lpstr>ДОКУМЕНТ ПЕРЕНАПРАВЛЕН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123</dc:creator>
  <cp:lastModifiedBy>Макаревич Анастасия Александровна</cp:lastModifiedBy>
  <cp:revision>10</cp:revision>
  <dcterms:created xsi:type="dcterms:W3CDTF">2019-06-03T10:32:29Z</dcterms:created>
  <dcterms:modified xsi:type="dcterms:W3CDTF">2019-06-05T07:25:58Z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2013-09-17T00:00:00Z</vt:filetime>
  </property>
  <property fmtid="{D5CDD505-2E9C-101B-9397-08002B2CF9AE}" pid="3" name="LastSaved">
    <vt:filetime>2019-06-03T00:00:00Z</vt:filetime>
  </property>
</Properties>
</file>