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7"/>
  </p:notesMasterIdLst>
  <p:sldIdLst>
    <p:sldId id="256" r:id="rId2"/>
    <p:sldId id="257" r:id="rId3"/>
    <p:sldId id="258" r:id="rId4"/>
    <p:sldId id="271" r:id="rId5"/>
    <p:sldId id="267" r:id="rId6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94662" autoAdjust="0"/>
  </p:normalViewPr>
  <p:slideViewPr>
    <p:cSldViewPr>
      <p:cViewPr>
        <p:scale>
          <a:sx n="76" d="100"/>
          <a:sy n="76" d="100"/>
        </p:scale>
        <p:origin x="-1128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1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C1FC1-3BFA-4AD0-BC26-184DDF3E4B6D}" type="datetimeFigureOut">
              <a:rPr lang="ru-RU" smtClean="0"/>
              <a:t>01.02.2020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AA27-DE22-43D9-8E15-99AC951935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93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8AA27-DE22-43D9-8E15-99AC951935A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820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4A35-01F6-4896-AF83-8F6F62490C2D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753C-6E4E-49C3-9624-CCF185E5DB80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4A35-01F6-4896-AF83-8F6F62490C2D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753C-6E4E-49C3-9624-CCF185E5DB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4A35-01F6-4896-AF83-8F6F62490C2D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753C-6E4E-49C3-9624-CCF185E5DB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4A35-01F6-4896-AF83-8F6F62490C2D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753C-6E4E-49C3-9624-CCF185E5DB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4A35-01F6-4896-AF83-8F6F62490C2D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753C-6E4E-49C3-9624-CCF185E5DB80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4A35-01F6-4896-AF83-8F6F62490C2D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753C-6E4E-49C3-9624-CCF185E5DB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4A35-01F6-4896-AF83-8F6F62490C2D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753C-6E4E-49C3-9624-CCF185E5DB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4A35-01F6-4896-AF83-8F6F62490C2D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753C-6E4E-49C3-9624-CCF185E5DB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4A35-01F6-4896-AF83-8F6F62490C2D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753C-6E4E-49C3-9624-CCF185E5DB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4A35-01F6-4896-AF83-8F6F62490C2D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753C-6E4E-49C3-9624-CCF185E5DB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4A35-01F6-4896-AF83-8F6F62490C2D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A63753C-6E4E-49C3-9624-CCF185E5DB8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A444A35-01F6-4896-AF83-8F6F62490C2D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63753C-6E4E-49C3-9624-CCF185E5DB80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359898"/>
            <a:ext cx="8443664" cy="263705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Проектная</a:t>
            </a:r>
            <a:r>
              <a:rPr lang="ru-RU" dirty="0" smtClean="0"/>
              <a:t> </a:t>
            </a:r>
            <a:r>
              <a:rPr lang="ru-RU" dirty="0" smtClean="0"/>
              <a:t>работа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Bad company</a:t>
            </a:r>
            <a:endParaRPr lang="en-US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4414" y="3212976"/>
            <a:ext cx="7822082" cy="3456384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/>
              <a:t>                                    Работу </a:t>
            </a:r>
            <a:r>
              <a:rPr lang="ru-RU" sz="2400" dirty="0" smtClean="0"/>
              <a:t>выполнили:</a:t>
            </a:r>
            <a:endParaRPr lang="ru-RU" sz="2400" dirty="0" smtClean="0"/>
          </a:p>
          <a:p>
            <a:pPr algn="l"/>
            <a:r>
              <a:rPr lang="ru-RU" sz="2400" dirty="0" smtClean="0"/>
              <a:t>                                   </a:t>
            </a:r>
            <a:r>
              <a:rPr lang="ru-RU" sz="2400" dirty="0" smtClean="0"/>
              <a:t> Пономарев Павел</a:t>
            </a:r>
            <a:endParaRPr lang="ru-RU" sz="2400" dirty="0" smtClean="0"/>
          </a:p>
          <a:p>
            <a:pPr algn="l"/>
            <a:r>
              <a:rPr lang="ru-RU" sz="2400" dirty="0" smtClean="0"/>
              <a:t>                                    Скотников Владислав</a:t>
            </a:r>
          </a:p>
          <a:p>
            <a:pPr algn="l"/>
            <a:r>
              <a:rPr lang="ru-RU" sz="2000" dirty="0" smtClean="0"/>
              <a:t>                                                                      </a:t>
            </a:r>
            <a:endParaRPr lang="ru-RU" sz="1800" dirty="0" smtClean="0"/>
          </a:p>
          <a:p>
            <a:pPr algn="l"/>
            <a:r>
              <a:rPr lang="ru-RU" sz="1800" dirty="0" smtClean="0"/>
              <a:t>                                                                              </a:t>
            </a:r>
          </a:p>
          <a:p>
            <a:pPr algn="l"/>
            <a:r>
              <a:rPr lang="ru-RU" sz="1800" dirty="0" smtClean="0"/>
              <a:t>                                                                              </a:t>
            </a:r>
          </a:p>
          <a:p>
            <a:pPr algn="ctr"/>
            <a:endParaRPr lang="ru-RU" sz="2000" dirty="0" smtClean="0"/>
          </a:p>
          <a:p>
            <a:pPr algn="ctr"/>
            <a:r>
              <a:rPr lang="ru-RU" sz="2000" dirty="0" smtClean="0"/>
              <a:t>Кемерово </a:t>
            </a:r>
            <a:r>
              <a:rPr lang="ru-RU" sz="2000" dirty="0" smtClean="0"/>
              <a:t>2020</a:t>
            </a:r>
            <a:endParaRPr lang="ru-RU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/>
              <a:t>Идея проекта</a:t>
            </a:r>
            <a:r>
              <a:rPr lang="ru-RU" sz="4000" dirty="0" smtClean="0"/>
              <a:t>:</a:t>
            </a:r>
            <a:endParaRPr lang="en-US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2060848"/>
            <a:ext cx="8754176" cy="4392488"/>
          </a:xfrm>
        </p:spPr>
        <p:txBody>
          <a:bodyPr>
            <a:normAutofit/>
          </a:bodyPr>
          <a:lstStyle/>
          <a:p>
            <a:pPr algn="just"/>
            <a:r>
              <a:rPr lang="ru-RU" sz="2000" dirty="0" smtClean="0"/>
              <a:t>   </a:t>
            </a:r>
            <a:r>
              <a:rPr lang="ru-RU" sz="4000" dirty="0" smtClean="0"/>
              <a:t>Создание тактического </a:t>
            </a:r>
            <a:r>
              <a:rPr lang="ru-RU" sz="4000" dirty="0" err="1" smtClean="0"/>
              <a:t>экшена</a:t>
            </a:r>
            <a:r>
              <a:rPr lang="ru-RU" sz="4000" dirty="0" smtClean="0"/>
              <a:t> с несколькими подконтрольными персонажами 2,</a:t>
            </a:r>
            <a:r>
              <a:rPr lang="en-US" sz="4000" dirty="0" smtClean="0"/>
              <a:t>5 D</a:t>
            </a:r>
            <a:r>
              <a:rPr lang="ru-RU" sz="4000" dirty="0" smtClean="0"/>
              <a:t>.</a:t>
            </a:r>
            <a:endParaRPr lang="ru-RU" sz="4000" dirty="0" smtClean="0"/>
          </a:p>
          <a:p>
            <a:pPr marL="82296" indent="0" algn="just">
              <a:buNone/>
            </a:pPr>
            <a:endParaRPr lang="ru-RU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363272" cy="1152128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/>
              <a:t>Описание реализации:</a:t>
            </a:r>
            <a:endParaRPr lang="en-US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844824"/>
            <a:ext cx="8610160" cy="47971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600" dirty="0" smtClean="0"/>
              <a:t>     Код содержит в себе 15 классов. Некоторые из них:</a:t>
            </a:r>
            <a:endParaRPr lang="ru-RU" sz="2600" dirty="0"/>
          </a:p>
          <a:p>
            <a:pPr algn="just"/>
            <a:r>
              <a:rPr lang="ru-RU" sz="2600" dirty="0" smtClean="0"/>
              <a:t>«</a:t>
            </a:r>
            <a:r>
              <a:rPr lang="en-US" sz="2600" dirty="0" smtClean="0"/>
              <a:t>Arrow</a:t>
            </a:r>
            <a:r>
              <a:rPr lang="ru-RU" sz="2600" dirty="0" smtClean="0"/>
              <a:t>» отвечает за курсор;</a:t>
            </a:r>
            <a:endParaRPr lang="ru-RU" sz="2600" dirty="0"/>
          </a:p>
          <a:p>
            <a:pPr algn="just"/>
            <a:r>
              <a:rPr lang="ru-RU" sz="2600" dirty="0" smtClean="0"/>
              <a:t>«</a:t>
            </a:r>
            <a:r>
              <a:rPr lang="en-US" sz="2600" dirty="0" err="1" smtClean="0"/>
              <a:t>Pers</a:t>
            </a:r>
            <a:r>
              <a:rPr lang="ru-RU" sz="2600" dirty="0" smtClean="0"/>
              <a:t>»</a:t>
            </a:r>
            <a:r>
              <a:rPr lang="en-US" sz="2600" dirty="0" smtClean="0"/>
              <a:t> </a:t>
            </a:r>
            <a:r>
              <a:rPr lang="ru-RU" dirty="0" smtClean="0"/>
              <a:t>отвечает за действия, присущие персонажам;</a:t>
            </a:r>
          </a:p>
          <a:p>
            <a:pPr algn="just"/>
            <a:r>
              <a:rPr lang="ru-RU" dirty="0" smtClean="0"/>
              <a:t>Группа классов, отвечающая за разные части тела;</a:t>
            </a:r>
          </a:p>
          <a:p>
            <a:pPr algn="just"/>
            <a:r>
              <a:rPr lang="ru-RU" dirty="0" smtClean="0"/>
              <a:t>Группа классов, отвечающая за принадлежность персонажей к определенном типам</a:t>
            </a:r>
          </a:p>
          <a:p>
            <a:pPr algn="just"/>
            <a:r>
              <a:rPr lang="ru-RU" dirty="0" smtClean="0"/>
              <a:t>Технологии: подключение звука и использование текстур.</a:t>
            </a:r>
          </a:p>
          <a:p>
            <a:pPr marL="393192" lvl="1" indent="0" algn="just">
              <a:buNone/>
            </a:pPr>
            <a:r>
              <a:rPr lang="ru-RU" dirty="0" smtClean="0"/>
              <a:t>Анимации спрайтов создавались в ручную</a:t>
            </a:r>
            <a:r>
              <a:rPr lang="en-US" dirty="0" smtClean="0"/>
              <a:t> </a:t>
            </a:r>
            <a:r>
              <a:rPr lang="ru-RU" dirty="0" smtClean="0"/>
              <a:t>по пикселям в </a:t>
            </a:r>
            <a:r>
              <a:rPr lang="en-US" dirty="0" smtClean="0"/>
              <a:t>PS</a:t>
            </a:r>
            <a:endParaRPr lang="ru-RU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54176" cy="171420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2060848"/>
            <a:ext cx="8754176" cy="4608512"/>
          </a:xfrm>
        </p:spPr>
        <p:txBody>
          <a:bodyPr>
            <a:noAutofit/>
          </a:bodyPr>
          <a:lstStyle/>
          <a:p>
            <a:pPr marL="82296" indent="0" algn="just">
              <a:buNone/>
            </a:pPr>
            <a:r>
              <a:rPr lang="ru-RU" sz="2000" dirty="0" smtClean="0"/>
              <a:t>Таким образом</a:t>
            </a:r>
            <a:r>
              <a:rPr lang="en-US" sz="2000" dirty="0" smtClean="0"/>
              <a:t>, </a:t>
            </a:r>
            <a:r>
              <a:rPr lang="ru-RU" sz="2000" dirty="0" smtClean="0"/>
              <a:t>размер кода составил более 600 строк</a:t>
            </a:r>
            <a:r>
              <a:rPr lang="en-US" sz="2000" dirty="0" smtClean="0"/>
              <a:t>, </a:t>
            </a:r>
            <a:r>
              <a:rPr lang="ru-RU" sz="2000" dirty="0" smtClean="0"/>
              <a:t>сама игра содержит 5 персонажей</a:t>
            </a:r>
            <a:r>
              <a:rPr lang="en-US" sz="2000" dirty="0" smtClean="0"/>
              <a:t>.</a:t>
            </a:r>
            <a:r>
              <a:rPr lang="ru-RU" sz="2000" dirty="0" smtClean="0"/>
              <a:t> Можно доработать сюжет игры</a:t>
            </a:r>
            <a:r>
              <a:rPr lang="en-US" sz="2000" dirty="0" smtClean="0"/>
              <a:t>,</a:t>
            </a:r>
            <a:r>
              <a:rPr lang="ru-RU" sz="2000" dirty="0" smtClean="0"/>
              <a:t> панель для количества патронов в оружии</a:t>
            </a:r>
            <a:r>
              <a:rPr lang="ru-RU" sz="2000" dirty="0"/>
              <a:t> </a:t>
            </a:r>
            <a:r>
              <a:rPr lang="ru-RU" sz="2000" dirty="0" smtClean="0"/>
              <a:t>и панель для быстрого управления  героями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99792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26184" cy="3658418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Спасибо за внимание!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2132856"/>
            <a:ext cx="7498080" cy="22322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ru-RU" sz="1600" dirty="0" smtClean="0"/>
              <a:t>   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027716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3361</TotalTime>
  <Words>141</Words>
  <Application>Microsoft Office PowerPoint</Application>
  <PresentationFormat>Экран (4:3)</PresentationFormat>
  <Paragraphs>24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Поток</vt:lpstr>
      <vt:lpstr>Проектная работа  Bad company</vt:lpstr>
      <vt:lpstr>Идея проекта:</vt:lpstr>
      <vt:lpstr>Описание реализации: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Внимание, память</dc:title>
  <dc:creator>Karina</dc:creator>
  <cp:lastModifiedBy>валентина скотникова</cp:lastModifiedBy>
  <cp:revision>108</cp:revision>
  <cp:lastPrinted>2018-09-19T03:32:51Z</cp:lastPrinted>
  <dcterms:created xsi:type="dcterms:W3CDTF">2016-11-03T17:05:57Z</dcterms:created>
  <dcterms:modified xsi:type="dcterms:W3CDTF">2020-02-01T07:57:31Z</dcterms:modified>
</cp:coreProperties>
</file>