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576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ADECFF-C1E6-41B7-861F-BE2B26CDAB05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848B8F-24F3-4766-A59C-71045DA4FEF0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58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Прямая соединительная линия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Группа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Прямая соединительная линия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Группа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Группа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Прямая соединительная линия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Группа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D30A75-6773-4051-8E3B-50DEBD5B27F5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928C6E-EC50-49F1-B95C-FD73C1D14895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9ED9D4-4098-4CD3-A9A7-C343301264F2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Прямая соединительная линия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Прямая соединительная линия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Группа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Прямая соединительная линия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Группа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Прямая соединительная линия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Группа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58" name="Прямая соединительная линия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FFE1D-B4BF-42B3-9799-021BB66D51E4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C169-0119-4659-9B73-547F9C11A152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E940F-5E05-43A4-90CE-E7C7653F1C67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Группа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Прямая соединительная линия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Группа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Прямая соединительная линия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Прямая соединительная линия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Прямая соединительная линия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Прямая соединительная линия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Прямая соединительная линия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Группа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Прямая соединительная линия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Прямая соединительная линия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Прямая соединительная линия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Прямая соединительная линия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Прямая соединительная линия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Прямая соединительная линия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Прямая соединительная линия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Прямая соединительная линия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Прямая соединительная линия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Прямая соединительная линия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Группа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Прямая соединительная линия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единительная линия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Группа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Прямая соединительная линия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Прямая соединительная линия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Прямая соединительная линия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Прямая соединительная линия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Прямая соединительная линия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Прямая соединительная линия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единительная линия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Прямая соединительная линия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Прямая соединительная линия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Нижний колонтитул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212" name="Дата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01554F-F072-4658-949A-7A94F490DB04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214" name="Номер слайда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Группа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Группа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Группа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Группа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единительная линия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Прямоугольник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cxnSp>
        <p:nvCxnSpPr>
          <p:cNvPr id="60" name="Прямая соединительная линия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B0BFD1E-E11D-434C-9F87-0B5F0A29CFEC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Группа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Прямая соединительная линия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Группа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Прямая соединительная линия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Прямая соединительная линия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Прямая соединительная линия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Прямая соединительная линия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Группа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Прямая соединительная линия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Прямая соединительная линия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Прямая соединительная линия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Прямая соединительная линия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Прямая соединительная линия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Прямая соединительная линия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Прямоугольник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 smtClean="0"/>
              <a:t>Щелкните значок, чтобы добавить фото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Группа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Прямая соединительная линия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единительная линия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единительная линия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единительная линия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Прямая соединительная линия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Прямая соединительная линия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Группа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Прямая соединительная линия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Группа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Прямая соединительная линия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единительная линия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единительная линия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единительная линия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Прямая соединительная линия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Прямая соединительная линия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Прямая соединительная линия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Прямая соединительная линия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Группа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Прямая соединительная линия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единительная линия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единительная линия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единительная линия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Группа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Прямая соединительная линия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Прямая соединительная линия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Прямая соединительная линия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Прямая соединительная линия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Прямая соединительная линия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единительная линия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единительная линия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cxnSp>
        <p:nvCxnSpPr>
          <p:cNvPr id="148" name="Прямая соединительная линия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ru-RU" dirty="0" smtClean="0"/>
              <a:t>Добавить нижний колонтитул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99137652-B7E4-4AE8-853E-9803CAFAAF7E}" type="datetime1">
              <a:rPr lang="ru-RU" smtClean="0"/>
              <a:t>31.01.2020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3845" y="425003"/>
            <a:ext cx="9604310" cy="4133527"/>
          </a:xfrm>
        </p:spPr>
        <p:txBody>
          <a:bodyPr rtlCol="0"/>
          <a:lstStyle/>
          <a:p>
            <a:pPr rtl="0"/>
            <a:r>
              <a:rPr lang="en-US" dirty="0" smtClean="0"/>
              <a:t>PYGAME.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Тамагочи.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238692"/>
          </a:xfrm>
        </p:spPr>
        <p:txBody>
          <a:bodyPr/>
          <a:lstStyle/>
          <a:p>
            <a:pPr algn="r"/>
            <a:r>
              <a:rPr lang="ru-RU" dirty="0" smtClean="0"/>
              <a:t>Создатели проекта:</a:t>
            </a:r>
          </a:p>
          <a:p>
            <a:pPr algn="r"/>
            <a:r>
              <a:rPr lang="ru-RU" dirty="0" smtClean="0"/>
              <a:t>Валерия Харина</a:t>
            </a:r>
          </a:p>
          <a:p>
            <a:pPr algn="r"/>
            <a:r>
              <a:rPr lang="ru-RU" dirty="0" smtClean="0"/>
              <a:t>Полина Щербинина</a:t>
            </a:r>
          </a:p>
          <a:p>
            <a:pPr algn="r"/>
            <a:r>
              <a:rPr lang="ru-RU" dirty="0" smtClean="0"/>
              <a:t>Богдана Некрасова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230242"/>
            <a:ext cx="9601200" cy="1142385"/>
          </a:xfrm>
        </p:spPr>
        <p:txBody>
          <a:bodyPr/>
          <a:lstStyle/>
          <a:p>
            <a:r>
              <a:rPr lang="ru-RU" dirty="0" smtClean="0"/>
              <a:t>Немного из истории.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131196"/>
            <a:ext cx="9601200" cy="4355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  Тамаго́чи</a:t>
            </a:r>
            <a:r>
              <a:rPr lang="ru-RU" sz="2400" dirty="0" smtClean="0"/>
              <a:t> (яп. </a:t>
            </a:r>
            <a:r>
              <a:rPr lang="ja-JP" altLang="en-US" sz="2400" dirty="0" smtClean="0"/>
              <a:t>たまごっち </a:t>
            </a:r>
            <a:r>
              <a:rPr lang="ru-RU" sz="2400" i="1" dirty="0" err="1" smtClean="0"/>
              <a:t>тамаготти</a:t>
            </a:r>
            <a:r>
              <a:rPr lang="ru-RU" sz="2400" dirty="0" smtClean="0"/>
              <a:t>) — игрушка, виртуальный домашний питомец. Идея создания принадлежала компании </a:t>
            </a:r>
            <a:r>
              <a:rPr lang="en-US" sz="2400" dirty="0" smtClean="0"/>
              <a:t>Bandai — </a:t>
            </a:r>
            <a:r>
              <a:rPr lang="ru-RU" sz="2400" dirty="0" smtClean="0"/>
              <a:t>третьему по величине игрушечному гиганту планеты.</a:t>
            </a:r>
          </a:p>
          <a:p>
            <a:pPr marL="0" indent="0">
              <a:buNone/>
            </a:pPr>
            <a:r>
              <a:rPr lang="ru-RU" sz="2400" dirty="0"/>
              <a:t>Появились тамагочи 23 ноября 1996 </a:t>
            </a:r>
            <a:r>
              <a:rPr lang="ru-RU" sz="2400" dirty="0" smtClean="0"/>
              <a:t>года. </a:t>
            </a:r>
            <a:r>
              <a:rPr lang="ru-RU" sz="2400" dirty="0"/>
              <a:t>Изначально это была игра для портативной консоли </a:t>
            </a:r>
            <a:r>
              <a:rPr lang="ru-RU" sz="2400" dirty="0" err="1"/>
              <a:t>Game</a:t>
            </a:r>
            <a:r>
              <a:rPr lang="ru-RU" sz="2400" dirty="0"/>
              <a:t> </a:t>
            </a:r>
            <a:r>
              <a:rPr lang="ru-RU" sz="2400" dirty="0" err="1"/>
              <a:t>Boy</a:t>
            </a:r>
            <a:r>
              <a:rPr lang="ru-RU" sz="2400" dirty="0"/>
              <a:t> от </a:t>
            </a:r>
            <a:r>
              <a:rPr lang="ru-RU" sz="2400" dirty="0" err="1"/>
              <a:t>Nintendo</a:t>
            </a:r>
            <a:r>
              <a:rPr lang="ru-RU" sz="2400" dirty="0"/>
              <a:t>. Картридж был оборудован EEPROM-памятью, маломощным процессором, динамиком и часами. Фактически виртуальный питомец жил сам по себе в это время внутри картриджа. Пока хозяин не подключал его к консоли на протяжении какого-то времени, питомец мог успеть испражниться, заболеть или умереть, о чём сигнализировал встроенный динамик. Само собой, чтобы проявить необходимый уход, нужно иметь при себе </a:t>
            </a:r>
            <a:r>
              <a:rPr lang="ru-RU" sz="2400" dirty="0" err="1"/>
              <a:t>Game</a:t>
            </a:r>
            <a:r>
              <a:rPr lang="ru-RU" sz="2400" dirty="0"/>
              <a:t> </a:t>
            </a:r>
            <a:r>
              <a:rPr lang="ru-RU" sz="2400" dirty="0" err="1"/>
              <a:t>Boy</a:t>
            </a:r>
            <a:r>
              <a:rPr lang="ru-RU" sz="2400" dirty="0"/>
              <a:t> для взаимодействия с игрой.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16031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 тамагоч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4" r="19608"/>
          <a:stretch/>
        </p:blipFill>
        <p:spPr bwMode="auto">
          <a:xfrm>
            <a:off x="8783392" y="321971"/>
            <a:ext cx="2936383" cy="349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78" y="3541689"/>
            <a:ext cx="3319197" cy="255947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152" y="515155"/>
            <a:ext cx="8312240" cy="60530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800" dirty="0" smtClean="0"/>
              <a:t>  Позже </a:t>
            </a:r>
            <a:r>
              <a:rPr lang="ru-RU" sz="2800" dirty="0"/>
              <a:t>был налажен выпуск дешёвых в производстве отдельных модулей, которые сами по себе являлись самодостаточной игрой. Именно такое решение стало особо популярным. Только в первые годы после появления и только официально воспроизведено более сорока миллионов тамагочи. Помимо официальных, выпускались миллионы экземпляров аналогов и/или подделок, обычно китайского производства, именно такие экземпляры составляли основную массу тамагочи в России.</a:t>
            </a:r>
          </a:p>
          <a:p>
            <a:pPr marL="0" indent="0">
              <a:buNone/>
            </a:pPr>
            <a:r>
              <a:rPr lang="ru-RU" sz="2800" dirty="0" smtClean="0"/>
              <a:t>  Смысл </a:t>
            </a:r>
            <a:r>
              <a:rPr lang="ru-RU" sz="2800" dirty="0"/>
              <a:t>игры заключается в интерактивном наблюдении за жизнью питомца, от </a:t>
            </a:r>
            <a:r>
              <a:rPr lang="ru-RU" sz="2800" dirty="0" err="1"/>
              <a:t>вылупления</a:t>
            </a:r>
            <a:r>
              <a:rPr lang="ru-RU" sz="2800" dirty="0"/>
              <a:t> из яйца и до смерти. В первых версиях можно было играть только за одного питомца, но в последующих версиях были добавлены новые персонажи: морская серия, болотная, лесная, мальчик и девочка, дьявол и ангел.</a:t>
            </a:r>
          </a:p>
          <a:p>
            <a:pPr marL="0" indent="0">
              <a:buNone/>
            </a:pPr>
            <a:r>
              <a:rPr lang="ru-RU" sz="2800" dirty="0" smtClean="0"/>
              <a:t>  Питомца </a:t>
            </a:r>
            <a:r>
              <a:rPr lang="ru-RU" sz="2800" dirty="0"/>
              <a:t>можно было кормить, играть с ним, следить за здоровьем, убирать за ним, то есть электронная игрушка напоминала взаимодействие с настоящим существом.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510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117487"/>
            <a:ext cx="9601200" cy="1142385"/>
          </a:xfrm>
        </p:spPr>
        <p:txBody>
          <a:bodyPr/>
          <a:lstStyle/>
          <a:p>
            <a:r>
              <a:rPr lang="ru-RU" dirty="0" smtClean="0"/>
              <a:t>Наша идея.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532585"/>
            <a:ext cx="9601200" cy="425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  Удивительно, но идея создать ремейк культовой игрушки 90-х пришла к нам в головы почти сразу, и мы поняли, что это замечательная платформа для воплощения огромной кучи идей. Благодаря специфичной структуре игры, мы смогли добавить туда все известные нам технологии библиотеки </a:t>
            </a:r>
            <a:r>
              <a:rPr lang="en-US" sz="2800" dirty="0" smtClean="0"/>
              <a:t>PYGAME</a:t>
            </a:r>
            <a:r>
              <a:rPr lang="ru-RU" sz="2800" dirty="0"/>
              <a:t>.</a:t>
            </a:r>
            <a:endParaRPr lang="ru-RU" sz="32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14541"/>
            <a:ext cx="9359369" cy="163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1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24151"/>
            <a:ext cx="9231746" cy="253968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-114331"/>
            <a:ext cx="9601200" cy="1142385"/>
          </a:xfrm>
        </p:spPr>
        <p:txBody>
          <a:bodyPr/>
          <a:lstStyle/>
          <a:p>
            <a:r>
              <a:rPr lang="ru-RU" dirty="0" smtClean="0"/>
              <a:t>Использованные технологии: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0" y="1234118"/>
            <a:ext cx="9601200" cy="353106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отклик на нажатие</a:t>
            </a:r>
          </a:p>
          <a:p>
            <a:r>
              <a:rPr lang="ru-RU" sz="2800" dirty="0" smtClean="0"/>
              <a:t>создание клетчатого поля и взаимодействие с ним</a:t>
            </a:r>
          </a:p>
          <a:p>
            <a:r>
              <a:rPr lang="ru-RU" sz="2800" dirty="0" smtClean="0"/>
              <a:t>загрузка и изменение спрайтов</a:t>
            </a:r>
          </a:p>
          <a:p>
            <a:r>
              <a:rPr lang="ru-RU" sz="2800" dirty="0"/>
              <a:t>о</a:t>
            </a:r>
            <a:r>
              <a:rPr lang="ru-RU" sz="2800" dirty="0" smtClean="0"/>
              <a:t>бъединение спрайтов в группы</a:t>
            </a:r>
          </a:p>
          <a:p>
            <a:r>
              <a:rPr lang="ru-RU" sz="2800" dirty="0" smtClean="0"/>
              <a:t>взаимодействие спрайтов между собой</a:t>
            </a:r>
          </a:p>
          <a:p>
            <a:r>
              <a:rPr lang="ru-RU" sz="2800" dirty="0" smtClean="0"/>
              <a:t>создание анимации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131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sun9-28.userapi.com/c858528/v858528087/c6b42/jgoCNYHQ3d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709" y="1657986"/>
            <a:ext cx="3597723" cy="359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0" y="220517"/>
            <a:ext cx="9601200" cy="1142385"/>
          </a:xfrm>
        </p:spPr>
        <p:txBody>
          <a:bodyPr/>
          <a:lstStyle/>
          <a:p>
            <a:r>
              <a:rPr lang="ru-RU" dirty="0" smtClean="0"/>
              <a:t>Помощь художников.</a:t>
            </a:r>
            <a:endParaRPr lang="ru-RU" dirty="0"/>
          </a:p>
        </p:txBody>
      </p:sp>
      <p:pic>
        <p:nvPicPr>
          <p:cNvPr id="2050" name="Picture 2" descr="https://sun9-39.userapi.com/c858528/v858528087/c6b38/DSpkAuVFENA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3" y="1657986"/>
            <a:ext cx="3543949" cy="35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97" y="1657986"/>
            <a:ext cx="3576437" cy="35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9" y="1564246"/>
            <a:ext cx="3466645" cy="344563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90" y="1545197"/>
            <a:ext cx="3464684" cy="34646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630" y="1545197"/>
            <a:ext cx="3464684" cy="346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2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 и развития.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</a:t>
            </a:r>
            <a:r>
              <a:rPr lang="ru-RU" sz="2800" dirty="0" smtClean="0"/>
              <a:t>оздание более детального деления по возрастам</a:t>
            </a:r>
          </a:p>
          <a:p>
            <a:r>
              <a:rPr lang="ru-RU" sz="2800" dirty="0"/>
              <a:t>р</a:t>
            </a:r>
            <a:r>
              <a:rPr lang="ru-RU" sz="2800" dirty="0" smtClean="0"/>
              <a:t>еализация выбора внешности </a:t>
            </a:r>
            <a:r>
              <a:rPr lang="ru-RU" sz="2800" dirty="0" err="1"/>
              <a:t>Т</a:t>
            </a:r>
            <a:r>
              <a:rPr lang="ru-RU" sz="2800" dirty="0" err="1" smtClean="0"/>
              <a:t>амагочика</a:t>
            </a:r>
            <a:r>
              <a:rPr lang="ru-RU" sz="2800" dirty="0" smtClean="0"/>
              <a:t>  </a:t>
            </a:r>
          </a:p>
          <a:p>
            <a:r>
              <a:rPr lang="ru-RU" sz="2800" dirty="0" smtClean="0"/>
              <a:t>расширения списка игр</a:t>
            </a:r>
          </a:p>
          <a:p>
            <a:r>
              <a:rPr lang="ru-RU" sz="2800" dirty="0" smtClean="0"/>
              <a:t>увеличение разнообразия </a:t>
            </a:r>
            <a:r>
              <a:rPr lang="ru-RU" sz="2800" dirty="0" err="1" smtClean="0"/>
              <a:t>внутриигровых</a:t>
            </a:r>
            <a:r>
              <a:rPr lang="ru-RU" sz="2800" dirty="0" smtClean="0"/>
              <a:t> действий</a:t>
            </a:r>
          </a:p>
          <a:p>
            <a:r>
              <a:rPr lang="ru-RU" sz="2800" dirty="0" smtClean="0"/>
              <a:t>создание автономного приложения для компьютеров и смартфонов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5336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Ромбовидная сетка, 16 х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2_TF03031015.potx" id="{0A727C4B-544D-4288-9BF7-2D6FAFA96F04}" vid="{F53E4634-F5A1-4F7B-A57E-D4ECF71AE968}"/>
    </a:ext>
  </a:extLst>
</a:theme>
</file>

<file path=ppt/theme/theme2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с ромбовидной сеткой (широкоэкранный формат)</Template>
  <TotalTime>84</TotalTime>
  <Words>276</Words>
  <Application>Microsoft Office PowerPoint</Application>
  <PresentationFormat>Широкоэкранный</PresentationFormat>
  <Paragraphs>28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ＭＳ ゴシック</vt:lpstr>
      <vt:lpstr>Arial</vt:lpstr>
      <vt:lpstr>Ромбовидная сетка, 16 х 9</vt:lpstr>
      <vt:lpstr>PYGAME. Тамагочи.</vt:lpstr>
      <vt:lpstr>Немного из истории.</vt:lpstr>
      <vt:lpstr>Презентация PowerPoint</vt:lpstr>
      <vt:lpstr>Наша идея.</vt:lpstr>
      <vt:lpstr>Использованные технологии:</vt:lpstr>
      <vt:lpstr>Помощь художников.</vt:lpstr>
      <vt:lpstr>Презентация PowerPoint</vt:lpstr>
      <vt:lpstr>Возможности для доработки и развития.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PYGAME. Тамагочи.</dc:title>
  <dc:creator>Богдана Некрасова</dc:creator>
  <cp:lastModifiedBy>Богдана Некрасова</cp:lastModifiedBy>
  <cp:revision>8</cp:revision>
  <dcterms:created xsi:type="dcterms:W3CDTF">2020-01-31T14:21:21Z</dcterms:created>
  <dcterms:modified xsi:type="dcterms:W3CDTF">2020-01-31T15:45:23Z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