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8" r:id="rId4"/>
    <p:sldId id="260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Lyutov" initials="PL" lastIdx="1" clrIdx="0">
    <p:extLst>
      <p:ext uri="{19B8F6BF-5375-455C-9EA6-DF929625EA0E}">
        <p15:presenceInfo xmlns:p15="http://schemas.microsoft.com/office/powerpoint/2012/main" userId="S::pljutov@uni-sofia.bg::a1f1b4b6-71bb-4e28-a2d0-148618f843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16:28:21.539" idx="1">
    <p:pos x="366" y="21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39750" y="620713"/>
            <a:ext cx="6048375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39750" y="1341438"/>
            <a:ext cx="604837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75693" y="224632"/>
            <a:ext cx="5256213" cy="7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1544" y="2580481"/>
            <a:ext cx="62690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838994" y="748506"/>
            <a:ext cx="6269038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08000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755650" y="704850"/>
            <a:ext cx="517525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ahoma"/>
                <a:ea typeface="Tahoma"/>
                <a:cs typeface="Tahoma"/>
                <a:sym typeface="Tahoma"/>
              </a:rPr>
              <a:t>KinoArena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5650" y="1425575"/>
            <a:ext cx="5175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IT Talents Season 12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Final Project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1187450" y="331788"/>
            <a:ext cx="7561263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ahoma"/>
                <a:ea typeface="Tahoma"/>
                <a:cs typeface="Tahoma"/>
                <a:sym typeface="Tahoma"/>
              </a:rPr>
              <a:t>Class Diagram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412776"/>
            <a:ext cx="3528366" cy="454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48" y="1340768"/>
            <a:ext cx="2641895" cy="258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8081" y="4437112"/>
            <a:ext cx="2339543" cy="1752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/>
          <p:nvPr/>
        </p:nvCxnSpPr>
        <p:spPr>
          <a:xfrm rot="10800000" flipH="1">
            <a:off x="2087711" y="1484784"/>
            <a:ext cx="2916337" cy="1332148"/>
          </a:xfrm>
          <a:prstGeom prst="straightConnector1">
            <a:avLst/>
          </a:prstGeom>
          <a:noFill/>
          <a:ln w="9525" cap="flat" cmpd="sng">
            <a:solidFill>
              <a:srgbClr val="031A3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2267744" y="3789040"/>
            <a:ext cx="2736304" cy="648072"/>
          </a:xfrm>
          <a:prstGeom prst="straightConnector1">
            <a:avLst/>
          </a:prstGeom>
          <a:noFill/>
          <a:ln w="9525" cap="flat" cmpd="sng">
            <a:solidFill>
              <a:srgbClr val="031A3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Class Diagram</a:t>
            </a:r>
            <a:endParaRPr/>
          </a:p>
        </p:txBody>
      </p:sp>
      <p:pic>
        <p:nvPicPr>
          <p:cNvPr id="167" name="Google Shape;167;p24" descr="Картина, която съдържа маса&#10;&#10;Описанието е генерирано автоматично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700808"/>
            <a:ext cx="3132091" cy="44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0068" y="1804031"/>
            <a:ext cx="1600339" cy="1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2810" y="1700808"/>
            <a:ext cx="1775614" cy="205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8240" y="4653136"/>
            <a:ext cx="2484335" cy="164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4EAE73-E3AC-47A2-8A0A-E793EE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1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120C6E-8FBF-4EA5-A0F0-43B3A7A8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 ?</a:t>
            </a:r>
            <a:endParaRPr lang="bg-BG" dirty="0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1EC7C20-8BDE-45F3-B731-C5564642551F}"/>
              </a:ext>
            </a:extLst>
          </p:cNvPr>
          <p:cNvSpPr txBox="1"/>
          <p:nvPr/>
        </p:nvSpPr>
        <p:spPr>
          <a:xfrm>
            <a:off x="385510" y="552698"/>
            <a:ext cx="2488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Христо </a:t>
            </a:r>
            <a:r>
              <a:rPr lang="bg-BG" sz="3200" dirty="0" err="1">
                <a:solidFill>
                  <a:schemeClr val="bg1"/>
                </a:solidFill>
              </a:rPr>
              <a:t>Момиров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C104C25-8EAE-49BF-9367-A759BBD42E5A}"/>
              </a:ext>
            </a:extLst>
          </p:cNvPr>
          <p:cNvSpPr txBox="1"/>
          <p:nvPr/>
        </p:nvSpPr>
        <p:spPr>
          <a:xfrm>
            <a:off x="619216" y="3429000"/>
            <a:ext cx="1505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bg1">
                    <a:lumMod val="95000"/>
                  </a:schemeClr>
                </a:solidFill>
              </a:rPr>
              <a:t>Павел </a:t>
            </a:r>
          </a:p>
          <a:p>
            <a:r>
              <a:rPr lang="bg-BG" sz="3200" dirty="0">
                <a:solidFill>
                  <a:schemeClr val="bg1">
                    <a:lumMod val="95000"/>
                  </a:schemeClr>
                </a:solidFill>
              </a:rPr>
              <a:t>Лютов</a:t>
            </a:r>
          </a:p>
        </p:txBody>
      </p:sp>
      <p:pic>
        <p:nvPicPr>
          <p:cNvPr id="4" name="Картина 3" descr="Картина, която съдържа открито, дърво, сняг, небе&#10;&#10;Описанието е генерирано автоматично">
            <a:extLst>
              <a:ext uri="{FF2B5EF4-FFF2-40B4-BE49-F238E27FC236}">
                <a16:creationId xmlns:a16="http://schemas.microsoft.com/office/drawing/2014/main" id="{D72C129A-9325-4276-B9E5-684ACB27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10" y="3395415"/>
            <a:ext cx="2488367" cy="33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Functionality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90524" y="1446834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b="1" dirty="0" err="1"/>
              <a:t>Нерегистриран</a:t>
            </a:r>
            <a:r>
              <a:rPr lang="ru-RU" b="1" dirty="0"/>
              <a:t> </a:t>
            </a:r>
            <a:r>
              <a:rPr lang="ru-RU" b="1" dirty="0" err="1"/>
              <a:t>потребител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кина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кина</a:t>
            </a:r>
            <a:r>
              <a:rPr lang="ru-RU" sz="2000" dirty="0"/>
              <a:t> в даден град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прожекции</a:t>
            </a:r>
            <a:r>
              <a:rPr lang="ru-RU" sz="2000" dirty="0"/>
              <a:t> по даден жанр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прожекции</a:t>
            </a:r>
            <a:r>
              <a:rPr lang="ru-RU" sz="2000" dirty="0"/>
              <a:t> в определено кино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прожекции</a:t>
            </a:r>
            <a:r>
              <a:rPr lang="ru-RU" sz="2000" dirty="0"/>
              <a:t> в определен град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провери</a:t>
            </a:r>
            <a:r>
              <a:rPr lang="ru-RU" sz="2000" dirty="0"/>
              <a:t> </a:t>
            </a:r>
            <a:r>
              <a:rPr lang="ru-RU" sz="2000" dirty="0" err="1"/>
              <a:t>свободните</a:t>
            </a:r>
            <a:r>
              <a:rPr lang="ru-RU" sz="2000" dirty="0"/>
              <a:t> места за дадена </a:t>
            </a:r>
            <a:r>
              <a:rPr lang="ru-RU" sz="2000" dirty="0" err="1"/>
              <a:t>прожекция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прегледа</a:t>
            </a:r>
            <a:r>
              <a:rPr lang="ru-RU" sz="2000" dirty="0"/>
              <a:t>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налични</a:t>
            </a:r>
            <a:r>
              <a:rPr lang="ru-RU" sz="2000" dirty="0"/>
              <a:t> </a:t>
            </a:r>
            <a:r>
              <a:rPr lang="ru-RU" sz="2000" dirty="0" err="1"/>
              <a:t>филми</a:t>
            </a:r>
            <a:r>
              <a:rPr lang="ru-RU" sz="2000" dirty="0"/>
              <a:t> в </a:t>
            </a:r>
            <a:r>
              <a:rPr lang="ru-RU" sz="2000" dirty="0" err="1"/>
              <a:t>базата</a:t>
            </a:r>
            <a:r>
              <a:rPr lang="ru-RU" sz="2000" dirty="0"/>
              <a:t> по жанр</a:t>
            </a:r>
            <a:endParaRPr lang="en-GB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dirty="0"/>
              <a:t>-Регистрация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dirty="0"/>
              <a:t>-</a:t>
            </a:r>
            <a:r>
              <a:rPr lang="ru-RU" sz="2000" dirty="0" err="1"/>
              <a:t>Взимане</a:t>
            </a:r>
            <a:r>
              <a:rPr lang="ru-RU" sz="2000" dirty="0"/>
              <a:t> на </a:t>
            </a:r>
            <a:r>
              <a:rPr lang="ru-RU" sz="2000" dirty="0" err="1"/>
              <a:t>цялата</a:t>
            </a:r>
            <a:r>
              <a:rPr lang="ru-RU" sz="2000" dirty="0"/>
              <a:t> информация за </a:t>
            </a:r>
            <a:r>
              <a:rPr lang="ru-RU" sz="2000" dirty="0" err="1"/>
              <a:t>филм</a:t>
            </a:r>
            <a:r>
              <a:rPr lang="ru-RU" sz="2000" dirty="0"/>
              <a:t> от </a:t>
            </a:r>
            <a:r>
              <a:rPr lang="ru-RU" sz="2000" dirty="0" err="1"/>
              <a:t>базата</a:t>
            </a:r>
            <a:r>
              <a:rPr lang="ru-RU" sz="2000" dirty="0"/>
              <a:t> на IMDB (</a:t>
            </a:r>
            <a:r>
              <a:rPr lang="ru-RU" sz="2000" dirty="0" err="1"/>
              <a:t>actors,poster,script</a:t>
            </a:r>
            <a:r>
              <a:rPr lang="ru-RU" sz="2000" dirty="0"/>
              <a:t>)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dirty="0"/>
              <a:t>-</a:t>
            </a:r>
            <a:r>
              <a:rPr lang="ru-RU" sz="2000" dirty="0" err="1"/>
              <a:t>Достъп</a:t>
            </a:r>
            <a:r>
              <a:rPr lang="ru-RU" sz="2000" dirty="0"/>
              <a:t> до </a:t>
            </a:r>
            <a:r>
              <a:rPr lang="ru-RU" sz="2000" dirty="0" err="1"/>
              <a:t>отделните</a:t>
            </a:r>
            <a:r>
              <a:rPr lang="ru-RU" sz="2000" dirty="0"/>
              <a:t> </a:t>
            </a:r>
            <a:r>
              <a:rPr lang="ru-RU" sz="2000" dirty="0" err="1"/>
              <a:t>ресурси</a:t>
            </a:r>
            <a:endParaRPr lang="ru-RU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Functionallity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112035" y="1201737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b="1" dirty="0" err="1"/>
              <a:t>Регистриран</a:t>
            </a:r>
            <a:r>
              <a:rPr lang="ru-RU" sz="2000" b="1" dirty="0"/>
              <a:t> </a:t>
            </a:r>
            <a:r>
              <a:rPr lang="ru-RU" sz="2000" b="1" dirty="0" err="1"/>
              <a:t>потребител</a:t>
            </a:r>
            <a:r>
              <a:rPr lang="ru-RU" sz="2000" b="1" dirty="0"/>
              <a:t>:</a:t>
            </a:r>
            <a:endParaRPr sz="20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влиза</a:t>
            </a:r>
            <a:r>
              <a:rPr lang="ru-RU" sz="2000" dirty="0"/>
              <a:t> и </a:t>
            </a:r>
            <a:r>
              <a:rPr lang="ru-RU" sz="2000" dirty="0" err="1"/>
              <a:t>излиза</a:t>
            </a:r>
            <a:r>
              <a:rPr lang="ru-RU" sz="2000" dirty="0"/>
              <a:t> в </a:t>
            </a:r>
            <a:r>
              <a:rPr lang="ru-RU" sz="2000" dirty="0" err="1"/>
              <a:t>акаунта</a:t>
            </a:r>
            <a:r>
              <a:rPr lang="ru-RU" sz="2000" dirty="0"/>
              <a:t> си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 dirty="0"/>
              <a:t>-</a:t>
            </a:r>
            <a:r>
              <a:rPr lang="bg-BG" sz="2000" dirty="0"/>
              <a:t>да </a:t>
            </a:r>
            <a:r>
              <a:rPr lang="ru-RU" sz="2000" dirty="0" err="1"/>
              <a:t>редактира</a:t>
            </a:r>
            <a:r>
              <a:rPr lang="ru-RU" sz="2000" dirty="0"/>
              <a:t> </a:t>
            </a:r>
            <a:r>
              <a:rPr lang="ru-RU" sz="2000" dirty="0" err="1"/>
              <a:t>акаунта</a:t>
            </a:r>
            <a:r>
              <a:rPr lang="ru-RU" sz="2000" dirty="0"/>
              <a:t> си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запазва</a:t>
            </a:r>
            <a:r>
              <a:rPr lang="ru-RU" sz="2000" dirty="0"/>
              <a:t> билет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 dirty="0"/>
              <a:t>-да </a:t>
            </a:r>
            <a:r>
              <a:rPr lang="ru-RU" sz="2000" dirty="0" err="1"/>
              <a:t>проверява</a:t>
            </a:r>
            <a:r>
              <a:rPr lang="ru-RU" sz="2000" dirty="0"/>
              <a:t> </a:t>
            </a:r>
            <a:r>
              <a:rPr lang="ru-RU" sz="2000" dirty="0" err="1"/>
              <a:t>всичките</a:t>
            </a:r>
            <a:r>
              <a:rPr lang="ru-RU" sz="2000" dirty="0"/>
              <a:t> си </a:t>
            </a:r>
            <a:r>
              <a:rPr lang="ru-RU" sz="2000" dirty="0" err="1"/>
              <a:t>билети</a:t>
            </a:r>
            <a:endParaRPr lang="en-GB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b="1" dirty="0"/>
              <a:t>Админ</a:t>
            </a:r>
            <a:r>
              <a:rPr lang="ru-RU" sz="2000" dirty="0"/>
              <a:t> :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 - да </a:t>
            </a:r>
            <a:r>
              <a:rPr lang="ru-RU" sz="2000" dirty="0" err="1"/>
              <a:t>добавя</a:t>
            </a:r>
            <a:r>
              <a:rPr lang="ru-RU" sz="2000" dirty="0"/>
              <a:t>, </a:t>
            </a:r>
            <a:r>
              <a:rPr lang="ru-RU" sz="2000" dirty="0" err="1"/>
              <a:t>изтрива</a:t>
            </a:r>
            <a:r>
              <a:rPr lang="ru-RU" sz="2000" dirty="0"/>
              <a:t>, </a:t>
            </a:r>
            <a:r>
              <a:rPr lang="ru-RU" sz="2000" dirty="0" err="1"/>
              <a:t>редактира</a:t>
            </a:r>
            <a:r>
              <a:rPr lang="ru-RU" sz="2000" dirty="0"/>
              <a:t> </a:t>
            </a:r>
            <a:r>
              <a:rPr lang="ru-RU" sz="2000" dirty="0" err="1"/>
              <a:t>кина</a:t>
            </a:r>
            <a:endParaRPr lang="ru-RU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- да </a:t>
            </a:r>
            <a:r>
              <a:rPr lang="ru-RU" sz="2000" dirty="0" err="1"/>
              <a:t>добавя</a:t>
            </a:r>
            <a:r>
              <a:rPr lang="ru-RU" sz="2000" dirty="0"/>
              <a:t>, </a:t>
            </a:r>
            <a:r>
              <a:rPr lang="ru-RU" sz="2000" dirty="0" err="1"/>
              <a:t>изтрива</a:t>
            </a:r>
            <a:r>
              <a:rPr lang="ru-RU" sz="2000" dirty="0"/>
              <a:t>, </a:t>
            </a:r>
            <a:r>
              <a:rPr lang="ru-RU" sz="2000" dirty="0" err="1"/>
              <a:t>редактира</a:t>
            </a:r>
            <a:r>
              <a:rPr lang="ru-RU" sz="2000" dirty="0"/>
              <a:t> </a:t>
            </a:r>
            <a:r>
              <a:rPr lang="ru-RU" sz="2000" dirty="0" err="1"/>
              <a:t>зали</a:t>
            </a:r>
            <a:endParaRPr lang="ru-RU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 -да </a:t>
            </a:r>
            <a:r>
              <a:rPr lang="ru-RU" sz="2000" dirty="0" err="1"/>
              <a:t>добавя</a:t>
            </a:r>
            <a:r>
              <a:rPr lang="ru-RU" sz="2000" dirty="0"/>
              <a:t>, </a:t>
            </a:r>
            <a:r>
              <a:rPr lang="ru-RU" sz="2000" dirty="0" err="1"/>
              <a:t>изтрива</a:t>
            </a:r>
            <a:r>
              <a:rPr lang="ru-RU" sz="2000" dirty="0"/>
              <a:t>, </a:t>
            </a:r>
            <a:r>
              <a:rPr lang="ru-RU" sz="2000" dirty="0" err="1"/>
              <a:t>редактрира</a:t>
            </a:r>
            <a:r>
              <a:rPr lang="ru-RU" sz="2000" dirty="0"/>
              <a:t> </a:t>
            </a:r>
            <a:r>
              <a:rPr lang="ru-RU" sz="2000" dirty="0" err="1"/>
              <a:t>прожекции</a:t>
            </a:r>
            <a:endParaRPr lang="ru-RU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 dirty="0"/>
              <a:t> - да </a:t>
            </a:r>
            <a:r>
              <a:rPr lang="ru-RU" sz="2000" dirty="0" err="1"/>
              <a:t>добавя</a:t>
            </a:r>
            <a:r>
              <a:rPr lang="ru-RU" sz="2000" dirty="0"/>
              <a:t>, </a:t>
            </a:r>
            <a:r>
              <a:rPr lang="ru-RU" sz="2000" dirty="0" err="1"/>
              <a:t>изтрива</a:t>
            </a:r>
            <a:r>
              <a:rPr lang="ru-RU" sz="2000" dirty="0"/>
              <a:t> </a:t>
            </a:r>
            <a:r>
              <a:rPr lang="ru-RU" sz="2000" dirty="0" err="1"/>
              <a:t>филми</a:t>
            </a:r>
            <a:endParaRPr lang="ru-RU" sz="20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 dirty="0"/>
              <a:t>-</a:t>
            </a:r>
            <a:r>
              <a:rPr lang="ru-RU" sz="2000" dirty="0" err="1"/>
              <a:t>достъп</a:t>
            </a:r>
            <a:r>
              <a:rPr lang="ru-RU" sz="2000" dirty="0"/>
              <a:t> до статистика за </a:t>
            </a:r>
            <a:r>
              <a:rPr lang="ru-RU" sz="2000" dirty="0" err="1"/>
              <a:t>продадени</a:t>
            </a:r>
            <a:r>
              <a:rPr lang="ru-RU" sz="2000" dirty="0"/>
              <a:t> </a:t>
            </a:r>
            <a:r>
              <a:rPr lang="ru-RU" sz="2000" dirty="0" err="1"/>
              <a:t>билети</a:t>
            </a:r>
            <a:r>
              <a:rPr lang="ru-RU" sz="2000" dirty="0"/>
              <a:t> за </a:t>
            </a:r>
            <a:r>
              <a:rPr lang="ru-RU" sz="2000" dirty="0" err="1"/>
              <a:t>прожекции</a:t>
            </a:r>
            <a:r>
              <a:rPr lang="ru-RU" sz="2000" dirty="0"/>
              <a:t> по </a:t>
            </a:r>
            <a:r>
              <a:rPr lang="ru-RU" sz="2000" dirty="0" err="1"/>
              <a:t>зали</a:t>
            </a:r>
            <a:endParaRPr lang="ru-RU"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ru-RU"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F879B-68C2-4C10-B47F-70FFC3CF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POINTS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E67D3B7-C959-4779-BBFE-4D57FAFB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36"/>
            <a:ext cx="9144000" cy="2429198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4B789186-1AB8-4508-ABE0-E45765CA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5198"/>
            <a:ext cx="9144000" cy="2051892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E981207-F9F3-45CD-A74D-26A536BA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7090"/>
            <a:ext cx="9144000" cy="14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7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E50D6F-3082-41AC-869D-5900950D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E8CD0E-CECA-4D9B-85C0-AF1C4E8A4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5A29207-70DB-40BF-986E-7F00B652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42" y="2330479"/>
            <a:ext cx="9228839" cy="304989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5AF85C1-134C-4B66-8E71-DF5105EC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841" y="3430"/>
            <a:ext cx="9228840" cy="2327049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4FA125B-8381-462C-B7AA-D3A985FC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842" y="5308385"/>
            <a:ext cx="9228841" cy="16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Technologies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927" y="264054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2969" y="2874964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0" y="4437112"/>
            <a:ext cx="1941109" cy="10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0557" y="1342080"/>
            <a:ext cx="2069306" cy="144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8304" y="3720443"/>
            <a:ext cx="1329638" cy="24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descr="Картина, която съдържа текст, графична колекция, визитка&#10;&#10;Описанието е генерирано автоматично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74775" y="1358912"/>
            <a:ext cx="1778645" cy="177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9110" y="4084834"/>
            <a:ext cx="42576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709" y="1431711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descr="Картина, която съдържа текст, графична колекция&#10;&#10;Описанието е генерирано автоматично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581" y="5574917"/>
            <a:ext cx="2293234" cy="12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89325" y="5157192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Design Patterns</a:t>
            </a:r>
            <a:br>
              <a:rPr lang="ru-RU"/>
            </a:b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430" y="1413215"/>
            <a:ext cx="2519426" cy="19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07979" y="3411076"/>
            <a:ext cx="3104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MVC(Model View Controller)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06" y="4308766"/>
            <a:ext cx="268829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056" y="1398662"/>
            <a:ext cx="3061398" cy="172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95536" y="6238652"/>
            <a:ext cx="2950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DTO(Data Transfer Object)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058834" y="3429000"/>
            <a:ext cx="2852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DAO(Data Access Object)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1" descr="Картина, която съдържа текст&#10;&#10;Описанието е генерирано автоматично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7727" y="4140336"/>
            <a:ext cx="3698055" cy="184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033520" y="6244102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103050"/>
            <a:ext cx="6002137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707"/>
      </a:lt2>
      <a:accent1>
        <a:srgbClr val="061C3E"/>
      </a:accent1>
      <a:accent2>
        <a:srgbClr val="0C987D"/>
      </a:accent2>
      <a:accent3>
        <a:srgbClr val="FFFFFF"/>
      </a:accent3>
      <a:accent4>
        <a:srgbClr val="404040"/>
      </a:accent4>
      <a:accent5>
        <a:srgbClr val="AAABAF"/>
      </a:accent5>
      <a:accent6>
        <a:srgbClr val="0A8971"/>
      </a:accent6>
      <a:hlink>
        <a:srgbClr val="023C46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203</Words>
  <Application>Microsoft Office PowerPoint</Application>
  <PresentationFormat>Презентация на цял екран (4:3)</PresentationFormat>
  <Paragraphs>44</Paragraphs>
  <Slides>12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5" baseType="lpstr">
      <vt:lpstr>Arial</vt:lpstr>
      <vt:lpstr>Tahoma</vt:lpstr>
      <vt:lpstr>template</vt:lpstr>
      <vt:lpstr>KinoArena</vt:lpstr>
      <vt:lpstr>Who are we ?</vt:lpstr>
      <vt:lpstr>Functionality</vt:lpstr>
      <vt:lpstr>Functionallity</vt:lpstr>
      <vt:lpstr>END POINTS</vt:lpstr>
      <vt:lpstr>Презентация на PowerPoint</vt:lpstr>
      <vt:lpstr>Technologies</vt:lpstr>
      <vt:lpstr>Design Patterns </vt:lpstr>
      <vt:lpstr>Презентация на PowerPoint</vt:lpstr>
      <vt:lpstr>Class Diagram</vt:lpstr>
      <vt:lpstr>Class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KinoArena</dc:title>
  <cp:lastModifiedBy>Pavel Lyutov</cp:lastModifiedBy>
  <cp:revision>5</cp:revision>
  <dcterms:modified xsi:type="dcterms:W3CDTF">2021-04-05T16:06:31Z</dcterms:modified>
</cp:coreProperties>
</file>