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05T16:17:13.886">
    <p:pos x="6000" y="0"/>
    <p:text>-Pavel Lyutov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39750" y="620713"/>
            <a:ext cx="60483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39750" y="1341438"/>
            <a:ext cx="604837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375693" y="224632"/>
            <a:ext cx="5256213" cy="7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4731544" y="2580481"/>
            <a:ext cx="62690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838994" y="748506"/>
            <a:ext cx="6269038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18745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080000" y="1412875"/>
            <a:ext cx="374015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Relationship Id="rId5" Type="http://schemas.openxmlformats.org/officeDocument/2006/relationships/image" Target="../media/image15.jpg"/><Relationship Id="rId6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9.jpg"/><Relationship Id="rId5" Type="http://schemas.openxmlformats.org/officeDocument/2006/relationships/image" Target="../media/image27.jp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755650" y="704850"/>
            <a:ext cx="517525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latin typeface="Tahoma"/>
                <a:ea typeface="Tahoma"/>
                <a:cs typeface="Tahoma"/>
                <a:sym typeface="Tahoma"/>
              </a:rPr>
              <a:t>KinoArena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55650" y="1425575"/>
            <a:ext cx="51752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IT Talents Season 12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/>
              <a:t>Final Project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187450" y="331788"/>
            <a:ext cx="7561263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>
                <a:latin typeface="Tahoma"/>
                <a:ea typeface="Tahoma"/>
                <a:cs typeface="Tahoma"/>
                <a:sym typeface="Tahoma"/>
              </a:rPr>
              <a:t>Class Diagram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12776"/>
            <a:ext cx="3528366" cy="4541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&#10;&#10;Описанието е генерирано автоматично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1340768"/>
            <a:ext cx="2641895" cy="2589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&#10;&#10;Описанието е генерирано автоматично" id="134" name="Google Shape;13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8081" y="4437112"/>
            <a:ext cx="2339543" cy="1752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 flipH="1" rot="10800000">
            <a:off x="2087711" y="1484784"/>
            <a:ext cx="2916337" cy="1332148"/>
          </a:xfrm>
          <a:prstGeom prst="straightConnector1">
            <a:avLst/>
          </a:prstGeom>
          <a:noFill/>
          <a:ln cap="flat" cmpd="sng" w="9525">
            <a:solidFill>
              <a:srgbClr val="031A3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2267744" y="3789040"/>
            <a:ext cx="2736304" cy="648072"/>
          </a:xfrm>
          <a:prstGeom prst="straightConnector1">
            <a:avLst/>
          </a:prstGeom>
          <a:noFill/>
          <a:ln cap="flat" cmpd="sng" w="9525">
            <a:solidFill>
              <a:srgbClr val="031A3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Class Diagram</a:t>
            </a:r>
            <a:endParaRPr/>
          </a:p>
        </p:txBody>
      </p:sp>
      <p:pic>
        <p:nvPicPr>
          <p:cNvPr descr="Картина, която съдържа маса&#10;&#10;Описанието е генерирано автоматично" id="142" name="Google Shape;14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00808"/>
            <a:ext cx="3132091" cy="4404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&#10;&#10;Описанието е генерирано автоматично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068" y="1804031"/>
            <a:ext cx="1600339" cy="1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2810" y="1700808"/>
            <a:ext cx="1775614" cy="2057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&#10;&#10;Описанието е генерирано автоматично" id="145" name="Google Shape;14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8240" y="4653136"/>
            <a:ext cx="2484335" cy="164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Who are we ?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85510" y="552698"/>
            <a:ext cx="24883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 Момиров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19216" y="3429000"/>
            <a:ext cx="15055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Павел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Лютов</a:t>
            </a:r>
            <a:endParaRPr/>
          </a:p>
        </p:txBody>
      </p:sp>
      <p:pic>
        <p:nvPicPr>
          <p:cNvPr descr="Картина, която съдържа открито, дърво, сняг, небе&#10;&#10;Описанието е генерирано автоматично"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0925" y="3460800"/>
            <a:ext cx="2288874" cy="305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1544" y="400051"/>
            <a:ext cx="2160459" cy="288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Functionality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0524" y="1446834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/>
              <a:t>Нерегистриран потребител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кина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кина в даден град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по даден жанр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в определено кино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прожекции в определен град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провери свободните места за дадена прожекция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-да прегледа всички налични филми в базата по жанр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/>
              <a:t>-Регистрация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/>
              <a:t>-Взимане на цялата информация за филм от базата на IMDB (actors,poster,script)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/>
              <a:t>-Достъп до отделните ресурси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Functionality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112035" y="1201737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 sz="2000"/>
              <a:t>Регистриран потребител: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/>
              <a:t>-да влиза и излиза в акаунта си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/>
              <a:t>-да редактира акаунта си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/>
              <a:t>-да запазва билет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000"/>
              <a:t>-да проверява всичките си билети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ru-RU" sz="2000"/>
              <a:t>Админ</a:t>
            </a:r>
            <a:r>
              <a:rPr lang="ru-RU" sz="2000"/>
              <a:t>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 да добавя, изтрива, редактира кина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- да добавя, изтрива, редактира зали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-да добавя, изтрива, редактира прожекции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 - да добавя, изтрива филми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000"/>
              <a:t>-достъп до статистика за продадени билети за прожекции по зали</a:t>
            </a:r>
            <a:endParaRPr sz="20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END POINTS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5936"/>
            <a:ext cx="9144001" cy="242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35198"/>
            <a:ext cx="9144000" cy="205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387090"/>
            <a:ext cx="9144000" cy="143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87450" y="1412875"/>
            <a:ext cx="7632700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842" y="2330479"/>
            <a:ext cx="9228839" cy="304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4841" y="3430"/>
            <a:ext cx="9228840" cy="232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842" y="5308385"/>
            <a:ext cx="9228841" cy="165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Technologies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927" y="264054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969" y="2874964"/>
            <a:ext cx="42195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, графична колекция&#10;&#10;Описанието е генерирано автоматично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950" y="4437112"/>
            <a:ext cx="1941109" cy="1001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&#10;&#10;Описанието е генерирано автоматично" id="101" name="Google Shape;10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0557" y="1342080"/>
            <a:ext cx="2069306" cy="144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8304" y="3720443"/>
            <a:ext cx="1329638" cy="24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, графична колекция, визитка&#10;&#10;Описанието е генерирано автоматично" id="103" name="Google Shape;10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74775" y="1358912"/>
            <a:ext cx="1778645" cy="1778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, графична колекция&#10;&#10;Описанието е генерирано автоматично" id="104" name="Google Shape;10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79110" y="4084834"/>
            <a:ext cx="42576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, графична колекция&#10;&#10;Описанието е генерирано автоматично" id="105" name="Google Shape;10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5709" y="1431711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ртина, която съдържа текст, графична колекция&#10;&#10;Описанието е генерирано автоматично" id="106" name="Google Shape;106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7581" y="5574917"/>
            <a:ext cx="2293234" cy="12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89325" y="5285142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187450" y="400050"/>
            <a:ext cx="7632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Design Patterns</a:t>
            </a:r>
            <a:br>
              <a:rPr lang="ru-RU"/>
            </a:b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430" y="1413215"/>
            <a:ext cx="2519426" cy="19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07979" y="3411076"/>
            <a:ext cx="310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MVC(Model View Controller)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06" y="4308766"/>
            <a:ext cx="268829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6056" y="1398662"/>
            <a:ext cx="3061398" cy="1722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95536" y="6238652"/>
            <a:ext cx="2950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DTO(Data Transfer Object)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58834" y="3429000"/>
            <a:ext cx="2852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DAO(Data Access Object)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ртина, която съдържа текст&#10;&#10;Описанието е генерирано автоматично" id="119" name="Google Shape;1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7727" y="4140336"/>
            <a:ext cx="3698055" cy="184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033520" y="6244102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800" y="103050"/>
            <a:ext cx="6002137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0">
      <a:dk1>
        <a:srgbClr val="4D4D4D"/>
      </a:dk1>
      <a:lt1>
        <a:srgbClr val="FFFFFF"/>
      </a:lt1>
      <a:dk2>
        <a:srgbClr val="4D4D4D"/>
      </a:dk2>
      <a:lt2>
        <a:srgbClr val="070707"/>
      </a:lt2>
      <a:accent1>
        <a:srgbClr val="061C3E"/>
      </a:accent1>
      <a:accent2>
        <a:srgbClr val="0C987D"/>
      </a:accent2>
      <a:accent3>
        <a:srgbClr val="FFFFFF"/>
      </a:accent3>
      <a:accent4>
        <a:srgbClr val="404040"/>
      </a:accent4>
      <a:accent5>
        <a:srgbClr val="AAABAF"/>
      </a:accent5>
      <a:accent6>
        <a:srgbClr val="0A8971"/>
      </a:accent6>
      <a:hlink>
        <a:srgbClr val="023C46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