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Lyutov" initials="PL" lastIdx="1" clrIdx="0">
    <p:extLst>
      <p:ext uri="{19B8F6BF-5375-455C-9EA6-DF929625EA0E}">
        <p15:presenceInfo xmlns:p15="http://schemas.microsoft.com/office/powerpoint/2012/main" userId="S::pljutov@uni-sofia.bg::a1f1b4b6-71bb-4e28-a2d0-148618f843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16:28:21.53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39750" y="620713"/>
            <a:ext cx="6048375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39750" y="1341438"/>
            <a:ext cx="604837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75693" y="224632"/>
            <a:ext cx="5256213" cy="7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1544" y="2580481"/>
            <a:ext cx="62690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838994" y="748506"/>
            <a:ext cx="6269038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08000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755650" y="704850"/>
            <a:ext cx="51752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ahoma"/>
                <a:ea typeface="Tahoma"/>
                <a:cs typeface="Tahoma"/>
                <a:sym typeface="Tahoma"/>
              </a:rPr>
              <a:t>KinoArena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5650" y="1425575"/>
            <a:ext cx="5175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IT Talents Season 12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Final Project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103050"/>
            <a:ext cx="6002137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1187450" y="331788"/>
            <a:ext cx="756126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ahoma"/>
                <a:ea typeface="Tahoma"/>
                <a:cs typeface="Tahoma"/>
                <a:sym typeface="Tahoma"/>
              </a:rPr>
              <a:t>Class Diagram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412776"/>
            <a:ext cx="3528366" cy="454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48" y="1340768"/>
            <a:ext cx="2641895" cy="258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8081" y="4437112"/>
            <a:ext cx="2339543" cy="1752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/>
          <p:nvPr/>
        </p:nvCxnSpPr>
        <p:spPr>
          <a:xfrm rot="10800000" flipH="1">
            <a:off x="2087711" y="1484784"/>
            <a:ext cx="2916337" cy="1332148"/>
          </a:xfrm>
          <a:prstGeom prst="straightConnector1">
            <a:avLst/>
          </a:prstGeom>
          <a:noFill/>
          <a:ln w="9525" cap="flat" cmpd="sng">
            <a:solidFill>
              <a:srgbClr val="031A3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2267744" y="3789040"/>
            <a:ext cx="2736304" cy="648072"/>
          </a:xfrm>
          <a:prstGeom prst="straightConnector1">
            <a:avLst/>
          </a:prstGeom>
          <a:noFill/>
          <a:ln w="9525" cap="flat" cmpd="sng">
            <a:solidFill>
              <a:srgbClr val="031A3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Class Diagram</a:t>
            </a:r>
            <a:endParaRPr/>
          </a:p>
        </p:txBody>
      </p:sp>
      <p:pic>
        <p:nvPicPr>
          <p:cNvPr id="167" name="Google Shape;167;p24" descr="Картина, която съдържа маса&#10;&#10;Описанието е генерирано автоматично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700808"/>
            <a:ext cx="3132091" cy="44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0068" y="1804031"/>
            <a:ext cx="1600339" cy="1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2810" y="1700808"/>
            <a:ext cx="1775614" cy="205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8240" y="4653136"/>
            <a:ext cx="2484335" cy="164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4EAE73-E3AC-47A2-8A0A-E793EE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1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20C6E-8FBF-4EA5-A0F0-43B3A7A8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 ?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7F41574-98EB-4151-80D3-94BD087E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978702"/>
            <a:ext cx="7264951" cy="3327816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1EC7C20-8BDE-45F3-B731-C5564642551F}"/>
              </a:ext>
            </a:extLst>
          </p:cNvPr>
          <p:cNvSpPr txBox="1"/>
          <p:nvPr/>
        </p:nvSpPr>
        <p:spPr>
          <a:xfrm>
            <a:off x="2083633" y="5606320"/>
            <a:ext cx="2488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Христо </a:t>
            </a:r>
            <a:r>
              <a:rPr lang="bg-BG" sz="3200" dirty="0" err="1"/>
              <a:t>Момиров</a:t>
            </a:r>
            <a:endParaRPr lang="bg-BG" sz="3200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C104C25-8EAE-49BF-9367-A759BBD42E5A}"/>
              </a:ext>
            </a:extLst>
          </p:cNvPr>
          <p:cNvSpPr txBox="1"/>
          <p:nvPr/>
        </p:nvSpPr>
        <p:spPr>
          <a:xfrm>
            <a:off x="6229385" y="5606320"/>
            <a:ext cx="1505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Павел </a:t>
            </a:r>
          </a:p>
          <a:p>
            <a:r>
              <a:rPr lang="bg-BG" sz="3200" dirty="0"/>
              <a:t>Лютов</a:t>
            </a:r>
          </a:p>
        </p:txBody>
      </p:sp>
    </p:spTree>
    <p:extLst>
      <p:ext uri="{BB962C8B-B14F-4D97-AF65-F5344CB8AC3E}">
        <p14:creationId xmlns:p14="http://schemas.microsoft.com/office/powerpoint/2010/main" val="65907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Functionality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-252536" y="1201737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/>
              <a:t>Нерегистриран потребител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кина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кина в даден град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по даден жанр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в определено кино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в определен град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провери свободните места за дадена прожекция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налични филми в базата по жанр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0" y="2831890"/>
            <a:ext cx="9144000" cy="3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8619" y="3557569"/>
            <a:ext cx="9144000" cy="36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619" y="4246458"/>
            <a:ext cx="9144000" cy="3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75" y="4957224"/>
            <a:ext cx="9144000" cy="39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08520" y="5605605"/>
            <a:ext cx="9144000" cy="38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08520" y="6311442"/>
            <a:ext cx="9144000" cy="41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25" y="2069850"/>
            <a:ext cx="9144001" cy="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Functionallity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-Регистрация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-Взимане на цялата информация за филм от базата на IMDB (actors,poster,script)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-Достъп до отделните ресурси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6" y="1953667"/>
            <a:ext cx="9144000" cy="42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" y="3427182"/>
            <a:ext cx="9144000" cy="34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9" y="4706320"/>
            <a:ext cx="9144000" cy="43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71" y="4369286"/>
            <a:ext cx="9144000" cy="37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64" y="5145298"/>
            <a:ext cx="9144001" cy="3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Functionallity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/>
              <a:t>Регистриран потребител: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</a:t>
            </a:r>
            <a:r>
              <a:rPr lang="ru-RU" sz="2400"/>
              <a:t>да влиза и излиза в акаунта си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/>
              <a:t>-редактира акаунта си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/>
              <a:t>-да запазва билет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/>
              <a:t>-да проверява всичките си билети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96" y="3329102"/>
            <a:ext cx="9144000" cy="32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896" y="2916839"/>
            <a:ext cx="9144000" cy="32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3144" y="4262421"/>
            <a:ext cx="9144000" cy="31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3144" y="5101603"/>
            <a:ext cx="9144000" cy="39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33144" y="6106081"/>
            <a:ext cx="9144000" cy="35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Functionallity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095300" y="1412875"/>
            <a:ext cx="7725000" cy="5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/>
              <a:t>Админ</a:t>
            </a:r>
            <a:r>
              <a:rPr lang="ru-RU"/>
              <a:t> 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 да добавя, изтрива, редактира кина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 да добавя, изтрива, редактира зали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-да добавя, изтрива, редактрирва прожекции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 да добавя, изтрива филми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" y="2348880"/>
            <a:ext cx="9144000" cy="69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070412"/>
            <a:ext cx="9144000" cy="35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75" y="3725602"/>
            <a:ext cx="9144001" cy="110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70" y="5125142"/>
            <a:ext cx="9143999" cy="78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-добавяне, изтрива и редакция на прожекция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/>
              <a:t>-достъп до статистика за продадени билети за прожекции по зали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01167"/>
            <a:ext cx="9144000" cy="4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834400" y="2861077"/>
            <a:ext cx="6202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986800" y="3013477"/>
            <a:ext cx="6202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139200" y="3165877"/>
            <a:ext cx="6202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8" y="2344191"/>
            <a:ext cx="9144000" cy="74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6409" y="3169261"/>
            <a:ext cx="9144000" cy="35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Technologies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927" y="264054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2969" y="2874964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0" y="4437112"/>
            <a:ext cx="1941109" cy="10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0557" y="1342080"/>
            <a:ext cx="2069306" cy="144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8304" y="3720443"/>
            <a:ext cx="1329638" cy="24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descr="Картина, която съдържа текст, графична колекция, визитка&#10;&#10;Описанието е генерирано автоматично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74775" y="1358912"/>
            <a:ext cx="1778645" cy="177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9110" y="4084834"/>
            <a:ext cx="42576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709" y="1431711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581" y="5574917"/>
            <a:ext cx="2293234" cy="12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89325" y="5157192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Design Patterns</a:t>
            </a:r>
            <a:br>
              <a:rPr lang="ru-RU"/>
            </a:b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430" y="1413215"/>
            <a:ext cx="2519426" cy="19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07979" y="3411076"/>
            <a:ext cx="3104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MVC(Model View Controller)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06" y="4308766"/>
            <a:ext cx="268829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056" y="1398662"/>
            <a:ext cx="3061398" cy="172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95536" y="6238652"/>
            <a:ext cx="2950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DTO(Data Transfer Object)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058834" y="3429000"/>
            <a:ext cx="2852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DAO(Data Access Object)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1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7727" y="4140336"/>
            <a:ext cx="3698055" cy="184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033520" y="6244102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707"/>
      </a:lt2>
      <a:accent1>
        <a:srgbClr val="061C3E"/>
      </a:accent1>
      <a:accent2>
        <a:srgbClr val="0C987D"/>
      </a:accent2>
      <a:accent3>
        <a:srgbClr val="FFFFFF"/>
      </a:accent3>
      <a:accent4>
        <a:srgbClr val="404040"/>
      </a:accent4>
      <a:accent5>
        <a:srgbClr val="AAABAF"/>
      </a:accent5>
      <a:accent6>
        <a:srgbClr val="0A8971"/>
      </a:accent6>
      <a:hlink>
        <a:srgbClr val="023C46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Презентация на цял екран (4:3)</PresentationFormat>
  <Paragraphs>72</Paragraphs>
  <Slides>13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6" baseType="lpstr">
      <vt:lpstr>Arial</vt:lpstr>
      <vt:lpstr>Tahoma</vt:lpstr>
      <vt:lpstr>template</vt:lpstr>
      <vt:lpstr>KinoArena</vt:lpstr>
      <vt:lpstr>Who are we ?</vt:lpstr>
      <vt:lpstr>Functionality</vt:lpstr>
      <vt:lpstr>Functionallity</vt:lpstr>
      <vt:lpstr>Functionallity</vt:lpstr>
      <vt:lpstr>Functionallity</vt:lpstr>
      <vt:lpstr>Презентация на PowerPoint</vt:lpstr>
      <vt:lpstr>Technologies</vt:lpstr>
      <vt:lpstr>Design Patterns </vt:lpstr>
      <vt:lpstr>Презентация на PowerPoint</vt:lpstr>
      <vt:lpstr>Class Diagram</vt:lpstr>
      <vt:lpstr>Class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KinoArena</dc:title>
  <cp:lastModifiedBy>Pavel Lyutov</cp:lastModifiedBy>
  <cp:revision>2</cp:revision>
  <dcterms:modified xsi:type="dcterms:W3CDTF">2021-04-04T13:33:57Z</dcterms:modified>
</cp:coreProperties>
</file>