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7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2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3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2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82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8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7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202C46-0A60-4CE7-A051-D8509914BB28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679B-D340-4E5B-9A04-88D6C74242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32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err="1" smtClean="0"/>
              <a:t>Платформер</a:t>
            </a:r>
            <a:r>
              <a:rPr lang="ru-RU" sz="6600" dirty="0" smtClean="0"/>
              <a:t> на </a:t>
            </a:r>
            <a:r>
              <a:rPr lang="en-US" sz="6600" dirty="0" smtClean="0"/>
              <a:t>QT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Ревт</a:t>
            </a:r>
            <a:r>
              <a:rPr lang="ru-RU" dirty="0" smtClean="0"/>
              <a:t> Иван, Румак Данила, Масюк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данной презентации будет представлена лучшая в мире и абсолютно уникальная </a:t>
            </a:r>
            <a:r>
              <a:rPr lang="ru-RU" sz="3200" dirty="0" err="1" smtClean="0"/>
              <a:t>паркур</a:t>
            </a:r>
            <a:r>
              <a:rPr lang="ru-RU" sz="3200" dirty="0" smtClean="0"/>
              <a:t> игра.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6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924" y="156884"/>
            <a:ext cx="8946541" cy="102645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Вся игра </a:t>
            </a:r>
            <a:r>
              <a:rPr lang="ru-RU" dirty="0" err="1" smtClean="0"/>
              <a:t>запускаеся</a:t>
            </a:r>
            <a:r>
              <a:rPr lang="ru-RU" dirty="0" smtClean="0"/>
              <a:t> с помощью класса игрока, от которого прорисовывается вся игра.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4" y="1021976"/>
            <a:ext cx="6572250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46419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447" y="1949823"/>
            <a:ext cx="519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</a:t>
            </a:r>
            <a:r>
              <a:rPr lang="ru-RU" b="1" dirty="0" err="1" smtClean="0"/>
              <a:t>добавлени</a:t>
            </a:r>
            <a:r>
              <a:rPr lang="ru-RU" b="1" dirty="0" smtClean="0"/>
              <a:t> картинок использовалась библиотека </a:t>
            </a:r>
            <a:r>
              <a:rPr lang="en-US" b="1" dirty="0" err="1" smtClean="0"/>
              <a:t>QGraphicsPixmapItem</a:t>
            </a:r>
            <a:r>
              <a:rPr lang="ru-RU" b="1" dirty="0" smtClean="0"/>
              <a:t>, значения координат передавались с помощью метода </a:t>
            </a:r>
            <a:r>
              <a:rPr lang="en-US" b="1" dirty="0" err="1" smtClean="0"/>
              <a:t>SetPixmap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00" y="3532982"/>
            <a:ext cx="551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3152" y="1825625"/>
            <a:ext cx="47602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Передвижения реализованы через ускорения, при нажатии на левую – правую стрелку, игроку придается скорость, при отпускании кнопки скорость становится нулевой.</a:t>
            </a:r>
          </a:p>
          <a:p>
            <a:pPr marL="0" indent="0">
              <a:buNone/>
            </a:pPr>
            <a:r>
              <a:rPr lang="ru-RU" dirty="0" smtClean="0"/>
              <a:t>Так же реализован механизм поворота при смене ориентации движения.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72175" cy="1209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1649"/>
            <a:ext cx="2047875" cy="1228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5218299"/>
            <a:ext cx="2200275" cy="136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89207"/>
            <a:ext cx="4607859" cy="12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647" y="136525"/>
            <a:ext cx="10515600" cy="1325563"/>
          </a:xfrm>
        </p:spPr>
        <p:txBody>
          <a:bodyPr/>
          <a:lstStyle/>
          <a:p>
            <a:r>
              <a:rPr lang="ru-RU" dirty="0" smtClean="0"/>
              <a:t>Пуля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6224" y="1690688"/>
            <a:ext cx="452269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Пули создаются при нажатия пробела, двигаются пули на свою </a:t>
            </a:r>
            <a:r>
              <a:rPr lang="ru-RU" dirty="0" err="1" smtClean="0"/>
              <a:t>длинну</a:t>
            </a:r>
            <a:r>
              <a:rPr lang="ru-RU" dirty="0" smtClean="0"/>
              <a:t> каждый </a:t>
            </a:r>
            <a:r>
              <a:rPr lang="ru-RU" dirty="0" err="1" smtClean="0"/>
              <a:t>перио</a:t>
            </a:r>
            <a:r>
              <a:rPr lang="ru-RU" dirty="0" smtClean="0"/>
              <a:t> времени, так же они уничтожаются при контакте с </a:t>
            </a:r>
            <a:r>
              <a:rPr lang="ru-RU" dirty="0" err="1" smtClean="0"/>
              <a:t>обьектами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9" y="1342247"/>
            <a:ext cx="6221506" cy="50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2847" y="1690688"/>
            <a:ext cx="4710953" cy="4351338"/>
          </a:xfrm>
        </p:spPr>
        <p:txBody>
          <a:bodyPr/>
          <a:lstStyle/>
          <a:p>
            <a:r>
              <a:rPr lang="ru-RU" dirty="0" smtClean="0"/>
              <a:t>Аналогично добавлению картинки игрока работает добавление статических платформ по координатам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0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игре реализовано поражение при достижении некоторого абсолютного </a:t>
            </a:r>
            <a:r>
              <a:rPr lang="en-US" dirty="0" smtClean="0"/>
              <a:t>y</a:t>
            </a:r>
            <a:r>
              <a:rPr lang="ru-RU" dirty="0" smtClean="0"/>
              <a:t>, т.е. падения, или победы при достижении </a:t>
            </a:r>
            <a:r>
              <a:rPr lang="en-US" dirty="0" smtClean="0"/>
              <a:t>x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56646"/>
            <a:ext cx="5230905" cy="41013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29" y="2756646"/>
            <a:ext cx="6382871" cy="41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2058" y="1825625"/>
            <a:ext cx="42627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Механика в игре действительно поражает воображение своей реалистичностью и делает ее весьма непростой для казуального игрока.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116"/>
            <a:ext cx="6893858" cy="5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166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Платформер на QT</vt:lpstr>
      <vt:lpstr>Презентация PowerPoint</vt:lpstr>
      <vt:lpstr>Презентация PowerPoint</vt:lpstr>
      <vt:lpstr>Картинки</vt:lpstr>
      <vt:lpstr>Передвижение</vt:lpstr>
      <vt:lpstr>Пуля</vt:lpstr>
      <vt:lpstr>Платформы</vt:lpstr>
      <vt:lpstr>Презентация PowerPoint</vt:lpstr>
      <vt:lpstr>Механика</vt:lpstr>
      <vt:lpstr>Спасибо за внимание.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QT</dc:title>
  <dc:creator>Danila</dc:creator>
  <cp:lastModifiedBy>Danila</cp:lastModifiedBy>
  <cp:revision>10</cp:revision>
  <dcterms:created xsi:type="dcterms:W3CDTF">2019-05-16T08:17:04Z</dcterms:created>
  <dcterms:modified xsi:type="dcterms:W3CDTF">2019-05-16T10:05:15Z</dcterms:modified>
</cp:coreProperties>
</file>