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Курсовой проект </a:t>
            </a:r>
            <a:r>
              <a:rPr lang="en-US" dirty="0" err="1"/>
              <a:t>Megafon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2862" y="6237312"/>
            <a:ext cx="6400800" cy="620688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Подготовил Назаренко П.В.</a:t>
            </a:r>
          </a:p>
        </p:txBody>
      </p:sp>
    </p:spTree>
    <p:extLst>
      <p:ext uri="{BB962C8B-B14F-4D97-AF65-F5344CB8AC3E}">
        <p14:creationId xmlns:p14="http://schemas.microsoft.com/office/powerpoint/2010/main" val="411072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курсового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Презентация</a:t>
            </a:r>
            <a:r>
              <a:rPr lang="ru-RU" dirty="0"/>
              <a:t> с этапами решения</a:t>
            </a:r>
          </a:p>
          <a:p>
            <a:r>
              <a:rPr lang="en-US" dirty="0" err="1">
                <a:solidFill>
                  <a:srgbClr val="C00000"/>
                </a:solidFill>
              </a:rPr>
              <a:t>Jupyter</a:t>
            </a:r>
            <a:r>
              <a:rPr lang="en-US" dirty="0">
                <a:solidFill>
                  <a:srgbClr val="C00000"/>
                </a:solidFill>
              </a:rPr>
              <a:t>-notebook</a:t>
            </a:r>
            <a:r>
              <a:rPr lang="ru-RU" dirty="0"/>
              <a:t> (все этапы обучения модели)</a:t>
            </a:r>
          </a:p>
          <a:p>
            <a:r>
              <a:rPr lang="ru-RU" dirty="0">
                <a:solidFill>
                  <a:srgbClr val="C00000"/>
                </a:solidFill>
              </a:rPr>
              <a:t>Модель в </a:t>
            </a:r>
            <a:r>
              <a:rPr lang="en-US" dirty="0">
                <a:solidFill>
                  <a:srgbClr val="C00000"/>
                </a:solidFill>
              </a:rPr>
              <a:t>pickle </a:t>
            </a:r>
            <a:r>
              <a:rPr lang="ru-RU" dirty="0">
                <a:solidFill>
                  <a:srgbClr val="C00000"/>
                </a:solidFill>
              </a:rPr>
              <a:t>формате</a:t>
            </a:r>
          </a:p>
          <a:p>
            <a:r>
              <a:rPr lang="ru-RU" dirty="0">
                <a:solidFill>
                  <a:srgbClr val="C00000"/>
                </a:solidFill>
              </a:rPr>
              <a:t>Файл с предсказанием ответов</a:t>
            </a:r>
          </a:p>
        </p:txBody>
      </p:sp>
    </p:spTree>
    <p:extLst>
      <p:ext uri="{BB962C8B-B14F-4D97-AF65-F5344CB8AC3E}">
        <p14:creationId xmlns:p14="http://schemas.microsoft.com/office/powerpoint/2010/main" val="18430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Объединение данных из </a:t>
            </a:r>
            <a:r>
              <a:rPr lang="ru-RU" sz="2000" dirty="0" err="1"/>
              <a:t>датасетов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(объединение </a:t>
            </a:r>
            <a:r>
              <a:rPr lang="ru-RU" sz="2000" dirty="0" err="1"/>
              <a:t>датасетов</a:t>
            </a:r>
            <a:r>
              <a:rPr lang="ru-RU" sz="2000" dirty="0"/>
              <a:t> </a:t>
            </a:r>
            <a:r>
              <a:rPr lang="en-US" sz="2000" dirty="0"/>
              <a:t>train </a:t>
            </a:r>
            <a:r>
              <a:rPr lang="ru-RU" sz="2000" dirty="0"/>
              <a:t>с </a:t>
            </a:r>
            <a:r>
              <a:rPr lang="en-US" sz="2000" dirty="0"/>
              <a:t>features,</a:t>
            </a:r>
            <a:r>
              <a:rPr lang="ru-RU" sz="2000" dirty="0"/>
              <a:t> </a:t>
            </a:r>
            <a:r>
              <a:rPr lang="en-US" sz="2000" dirty="0"/>
              <a:t>test </a:t>
            </a:r>
            <a:r>
              <a:rPr lang="ru-RU" sz="2000" dirty="0"/>
              <a:t>с </a:t>
            </a:r>
            <a:r>
              <a:rPr lang="en-US" sz="2000" dirty="0"/>
              <a:t>features)</a:t>
            </a:r>
          </a:p>
          <a:p>
            <a:r>
              <a:rPr lang="ru-RU" sz="2000" dirty="0"/>
              <a:t>Построение базовой модели без предобработки данных</a:t>
            </a:r>
          </a:p>
          <a:p>
            <a:r>
              <a:rPr lang="ru-RU" sz="2000" dirty="0"/>
              <a:t>Обработка данных (создание категориальных и числовых признаков) и построение </a:t>
            </a:r>
            <a:r>
              <a:rPr lang="en-US" sz="2000" dirty="0"/>
              <a:t>pipeline</a:t>
            </a:r>
            <a:endParaRPr lang="ru-RU" sz="2000" dirty="0"/>
          </a:p>
          <a:p>
            <a:r>
              <a:rPr lang="ru-RU" sz="2000" dirty="0"/>
              <a:t>Подготовка кросс-</a:t>
            </a:r>
            <a:r>
              <a:rPr lang="ru-RU" sz="2000" dirty="0" err="1"/>
              <a:t>валидации</a:t>
            </a:r>
            <a:endParaRPr lang="en-US" sz="2000" dirty="0"/>
          </a:p>
          <a:p>
            <a:r>
              <a:rPr lang="ru-RU" sz="2000" dirty="0"/>
              <a:t>Построение улучшенной модели с предобработкой данных</a:t>
            </a:r>
          </a:p>
          <a:p>
            <a:r>
              <a:rPr lang="ru-RU" sz="2000" dirty="0"/>
              <a:t>Сравнение и сохранение результатов</a:t>
            </a:r>
          </a:p>
          <a:p>
            <a:r>
              <a:rPr lang="ru-RU" sz="2000" dirty="0"/>
              <a:t>Построение и сохранение предсказаний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942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LogReg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Базовая модель – </a:t>
            </a:r>
            <a:r>
              <a:rPr lang="ru-RU" dirty="0">
                <a:solidFill>
                  <a:srgbClr val="C00000"/>
                </a:solidFill>
              </a:rPr>
              <a:t>логистическая регрессия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/>
              <a:t>		 		</a:t>
            </a:r>
            <a:r>
              <a:rPr lang="en-US" dirty="0"/>
              <a:t>precision recall  f1-score   support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         </a:t>
            </a:r>
            <a:r>
              <a:rPr lang="ru-RU" dirty="0"/>
              <a:t>	    </a:t>
            </a:r>
            <a:r>
              <a:rPr lang="en-US" dirty="0"/>
              <a:t>0.0       0.94      0.53      0.68    231420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        </a:t>
            </a:r>
            <a:r>
              <a:rPr lang="ru-RU" dirty="0"/>
              <a:t>	    </a:t>
            </a:r>
            <a:r>
              <a:rPr lang="en-US" dirty="0"/>
              <a:t>1.0       0.09      0.57      0.15     18076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accuracy                           </a:t>
            </a:r>
            <a:r>
              <a:rPr lang="ru-RU" dirty="0"/>
              <a:t>		     </a:t>
            </a:r>
            <a:r>
              <a:rPr lang="en-US" dirty="0"/>
              <a:t>0.53    249496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macro avg       </a:t>
            </a:r>
            <a:r>
              <a:rPr lang="ru-RU" dirty="0"/>
              <a:t>	    </a:t>
            </a:r>
            <a:r>
              <a:rPr lang="en-US" dirty="0"/>
              <a:t>0.51      0.55      0.41    249496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weighted avg       0.88      0.53      0.64    249496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86B1B-C305-2173-F8D0-E06E7F5E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LogReg+Pipe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D3978-C8CD-AB04-34AD-4ED71533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/>
              <a:t>		 		</a:t>
            </a:r>
            <a:r>
              <a:rPr lang="en-US" dirty="0"/>
              <a:t>precision recall  f1-score   support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         </a:t>
            </a:r>
            <a:r>
              <a:rPr lang="ru-RU" dirty="0"/>
              <a:t>	    </a:t>
            </a:r>
            <a:r>
              <a:rPr lang="en-US" dirty="0"/>
              <a:t>0.0       0.97      0.92      0.95    231420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        </a:t>
            </a:r>
            <a:r>
              <a:rPr lang="ru-RU" dirty="0"/>
              <a:t>	    </a:t>
            </a:r>
            <a:r>
              <a:rPr lang="en-US" dirty="0"/>
              <a:t>1.0       0.39      0.64      0.49     18076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accuracy                           </a:t>
            </a:r>
            <a:r>
              <a:rPr lang="ru-RU" dirty="0"/>
              <a:t>		     </a:t>
            </a:r>
            <a:r>
              <a:rPr lang="en-US" dirty="0"/>
              <a:t>   0.90   249496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macro avg       	0.68      0.78      0.72    249496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weighted avg       0.93      0.90      0.91    249496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2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CatBoost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Модель была построена с помощью </a:t>
            </a:r>
            <a:r>
              <a:rPr lang="en-US" sz="2800" dirty="0" err="1">
                <a:solidFill>
                  <a:srgbClr val="C00000"/>
                </a:solidFill>
              </a:rPr>
              <a:t>CatBoost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ru-RU" sz="2800" dirty="0"/>
              <a:t>Выбор усовершенствованной модели на основе кросс-</a:t>
            </a:r>
            <a:r>
              <a:rPr lang="ru-RU" sz="2800" dirty="0" err="1"/>
              <a:t>валидации</a:t>
            </a:r>
            <a:r>
              <a:rPr lang="ru-RU" sz="2800" dirty="0"/>
              <a:t> по 3 </a:t>
            </a:r>
            <a:r>
              <a:rPr lang="ru-RU" sz="2800" dirty="0" err="1"/>
              <a:t>фолдам</a:t>
            </a:r>
            <a:endParaRPr lang="ru-RU" sz="2800" dirty="0"/>
          </a:p>
          <a:p>
            <a:r>
              <a:rPr lang="ru-RU" sz="2800" dirty="0"/>
              <a:t>Новая модель </a:t>
            </a:r>
            <a:r>
              <a:rPr lang="en-US" sz="2800" dirty="0" err="1">
                <a:solidFill>
                  <a:srgbClr val="C00000"/>
                </a:solidFill>
              </a:rPr>
              <a:t>CatBoost</a:t>
            </a:r>
            <a:r>
              <a:rPr lang="en-US" sz="2800" dirty="0"/>
              <a:t> </a:t>
            </a:r>
            <a:r>
              <a:rPr lang="ru-RU" sz="2800" dirty="0"/>
              <a:t>значительно улучшила свои качества при обработке данных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9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BD236-B8F3-2C9C-5525-81F59FD3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CatBoost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743C5-ED34-7906-D385-DD819EB4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/>
              <a:t>		 		</a:t>
            </a:r>
            <a:r>
              <a:rPr lang="en-US" dirty="0"/>
              <a:t>precision recall  f1-score   support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         </a:t>
            </a:r>
            <a:r>
              <a:rPr lang="ru-RU" dirty="0"/>
              <a:t>	    </a:t>
            </a:r>
            <a:r>
              <a:rPr lang="en-US" dirty="0"/>
              <a:t>0.0       0.97      0.95      0.96    231420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        </a:t>
            </a:r>
            <a:r>
              <a:rPr lang="ru-RU" dirty="0"/>
              <a:t>	    </a:t>
            </a:r>
            <a:r>
              <a:rPr lang="en-US" dirty="0"/>
              <a:t>1.0       0.53      0.68      0.60     18076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accuracy                           </a:t>
            </a:r>
            <a:r>
              <a:rPr lang="ru-RU" dirty="0"/>
              <a:t>		     </a:t>
            </a:r>
            <a:r>
              <a:rPr lang="en-US"/>
              <a:t>   0.93   </a:t>
            </a:r>
            <a:r>
              <a:rPr lang="en-US" dirty="0"/>
              <a:t>249496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macro avg       	0.75     0.82      0.78    249496</a:t>
            </a:r>
            <a:endParaRPr lang="ru-RU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weighted avg       0.94      0.93      0.94    249496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974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251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Курсовой проект Megafon</vt:lpstr>
      <vt:lpstr>Данные курсового проекта</vt:lpstr>
      <vt:lpstr>План работы</vt:lpstr>
      <vt:lpstr>LogReg</vt:lpstr>
      <vt:lpstr>LogReg+Pipe</vt:lpstr>
      <vt:lpstr>CatBoost</vt:lpstr>
      <vt:lpstr>CatBoost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Назаренко Павел Васильевич</dc:creator>
  <cp:lastModifiedBy>p.nazarenko2010@yandex.ru</cp:lastModifiedBy>
  <cp:revision>17</cp:revision>
  <dcterms:created xsi:type="dcterms:W3CDTF">2022-06-02T11:53:15Z</dcterms:created>
  <dcterms:modified xsi:type="dcterms:W3CDTF">2022-06-04T18:23:06Z</dcterms:modified>
</cp:coreProperties>
</file>