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66" r:id="rId2"/>
    <p:sldId id="256" r:id="rId3"/>
    <p:sldId id="259" r:id="rId4"/>
    <p:sldId id="262" r:id="rId5"/>
    <p:sldId id="263" r:id="rId6"/>
    <p:sldId id="264" r:id="rId7"/>
    <p:sldId id="265" r:id="rId8"/>
    <p:sldId id="268" r:id="rId9"/>
    <p:sldId id="267" r:id="rId10"/>
    <p:sldId id="260" r:id="rId11"/>
    <p:sldId id="269" r:id="rId12"/>
    <p:sldId id="270" r:id="rId13"/>
    <p:sldId id="271" r:id="rId14"/>
    <p:sldId id="261" r:id="rId15"/>
    <p:sldId id="257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E91"/>
    <a:srgbClr val="451F55"/>
    <a:srgbClr val="7F5A83"/>
    <a:srgbClr val="381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B9C11-CD56-4F7F-9D36-6CE50F900766}" v="83" dt="2024-02-08T14:14:18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 autoAdjust="0"/>
  </p:normalViewPr>
  <p:slideViewPr>
    <p:cSldViewPr snapToGrid="0">
      <p:cViewPr varScale="1">
        <p:scale>
          <a:sx n="156" d="100"/>
          <a:sy n="156" d="100"/>
        </p:scale>
        <p:origin x="101" y="19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4818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3:4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24575,'0'458'-1365,"0"-443"-5461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24575,'0'458'-1365,"0"-443"-5461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24575,'46'-2'0,"-31"1"0,-1 0 0,1 0 0,-1 2 0,1 0 0,-1 1 0,22 5 0,-33-6 0,-1 0 0,0 0 0,0 1 0,0-1 0,0 1 0,0 0 0,0-1 0,0 1 0,0 0 0,0 0 0,-1 0 0,1 0 0,-1 0 0,0 1 0,0-1 0,0 0 0,0 1 0,0-1 0,0 1 0,0-1 0,-1 1 0,1 4 0,1 8 0,-2-1 0,0 29 0,-1-23 0,1 10 0,0-12 0,0 0 0,-2 1 0,-4 24 0,5-37 0,-1 0 0,0 0 0,0-1 0,0 1 0,-1-1 0,0 1 0,0-1 0,0 0 0,-1 0 0,0 0 0,0-1 0,0 0 0,0 1 0,-7 4 0,-57 58 0,59-60-1365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24575,'1'0'0,"0"0"0,-1-1 0,1 1 0,-1 0 0,1-1 0,0 1 0,-1 0 0,1-1 0,-1 1 0,1-1 0,-1 1 0,0-1 0,1 1 0,-1-1 0,1 1 0,-1-1 0,0 1 0,1-1 0,-1 1 0,0-1 0,0 0 0,0 1 0,1-1 0,-1 0 0,0 1 0,0-1 0,0-1 0,3-23 0,-3 18 0,6-24 0,13-44 0,-9 39 0,-8 30 0,8-30 0,-2 1 0,4-38 0,-12 23 0,-2 41 0,2 1 0,-1-1 0,1 0 0,1 0 0,-1 0 0,2 0 0,-1 0 0,5-15 0,-5 24 0,-1-1 0,0 0 0,1 0 0,-1 0 0,0 1 0,1-1 0,-1 0 0,1 1 0,-1-1 0,1 0 0,-1 1 0,1-1 0,-1 1 0,1-1 0,0 1 0,-1-1 0,1 1 0,0-1 0,0 1 0,-1 0 0,1-1 0,0 1 0,0 0 0,-1 0 0,1-1 0,0 1 0,1 0 0,0 0 0,-1 1 0,0-1 0,1 1 0,-1 0 0,0-1 0,0 1 0,0 0 0,0 0 0,1-1 0,-1 1 0,0 0 0,0 0 0,-1 0 0,3 2 0,1 3 0,-1 0 0,1-1 0,-1 1 0,0 1 0,3 9 0,39 118 0,-8-28 0,-25-75 31,-8-24-263,-2-1-1,1 1 0,-1-1 0,0 1 1,2 12-1,-3-5-6593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24575,'4'0'0,"2"-2"0,3-2 0,1 2 0,2-1 0,-2-3 0,3-1 0,-2-2 0,1 1 0,0 1 0,0 3 0,-2-1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24575,'0'-2'0,"5"-1"0,3 0 0,4 1 0,1 0 0,-2-4 0,3-1 0,1 1 0,-2 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101 589 24575,'0'-59'0,"2"23"0,-2 0 0,-2 1 0,-1-1 0,-9-39 0,-1 12 0,10 41 0,-2 1 0,0 0 0,-11-28 0,-24-76-1365,36 115-5461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24575,'7'-3'0,"-1"0"0,0 0 0,0 0 0,0-1 0,10-8 0,-14 11 0,72-50 0,-41 26 0,-26 19 0,0 0 0,1 0 0,-1 1 0,1 1 0,0-1 0,12-4 0,-11 6 0,0-2 0,0 1 0,15-11 0,-18 10 0,1 1 0,0 0 0,-1 0 0,1 1 0,1 0 0,-1 0 0,11-3 0,-11 5-70,7-1-92,-1-1 0,1 0 0,0-1 0,-1 0 1,0-1-1,0 0 0,15-10 0,-19 9-6664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1 754 24575,'0'-4'0,"1"0"0,0 0 0,0 0 0,1 0 0,-1 0 0,1 0 0,0 1 0,0-1 0,5-6 0,-4 6 0,0-1 0,0 0 0,-1 0 0,0 0 0,0 0 0,2-6 0,7-75 0,-4 1 0,-7-140 0,-2 96 0,3 10 0,-2 118 0,1 0 0,0 0 0,0 0 0,0 1 0,0-1 0,0 0 0,0 0 0,1 0 0,-1 0 0,0 0 0,0 0 0,1 0 0,-1 0 0,0 1 0,1-1 0,-1 0 0,1 0 0,-1 1 0,1-1 0,-1 0 0,1 0 0,0 1 0,-1-1 0,1 1 0,0-1 0,0 0 0,-1 1 0,1 0 0,0-1 0,0 1 0,0-1 0,0 1 0,1-1 0,-1 2 0,0-1 0,1 0 0,-1 1 0,0-1 0,1 1 0,-1-1 0,0 1 0,0 0 0,0 0 0,0-1 0,0 1 0,0 0 0,0 0 0,0 0 0,0 0 0,0 0 0,0 0 0,0 0 0,-1 0 0,1 1 0,1 1 0,6 17 0,0 0 0,8 31 0,9 25 0,-18-58 0,-2 1 0,0 1 0,-2-1 0,0 0 0,0 22 0,4 19 0,-6-50 0,1 0 0,-1 0 0,2 0 0,-1-1 0,2 0 0,-1 1 0,8 12 0,-5-10 0,-1 0 0,0 0 0,4 21 0,-6-22 0,1 1 0,0 0 0,0-1 0,8 13 0,4-3-1365,-8-11-5461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24575,'2'-2'0,"3"-1"0,1-2 0,4-1 0,3 2 0,-1-4 0,-1-1 0,1 2 0,-2 0 0,1 0 0,0 0 0,0 1 0,-2-1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24575,'0'458'-1365,"0"-443"-5461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3:5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24575,'46'-2'0,"-31"1"0,-1 0 0,1 0 0,-1 2 0,1 0 0,-1 1 0,22 5 0,-33-6 0,-1 0 0,0 0 0,0 1 0,0-1 0,0 1 0,0 0 0,0-1 0,0 1 0,0 0 0,0 0 0,-1 0 0,1 0 0,-1 0 0,0 1 0,0-1 0,0 0 0,0 1 0,0-1 0,0 1 0,0-1 0,-1 1 0,1 4 0,1 8 0,-2-1 0,0 29 0,-1-23 0,1 10 0,0-12 0,0 0 0,-2 1 0,-4 24 0,5-37 0,-1 0 0,0 0 0,0-1 0,0 1 0,-1-1 0,0 1 0,0-1 0,0 0 0,-1 0 0,0 0 0,0-1 0,0 0 0,0 1 0,-7 4 0,-57 58 0,59-60-1365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24575,'46'-2'0,"-31"1"0,-1 0 0,1 0 0,-1 2 0,1 0 0,-1 1 0,22 5 0,-33-6 0,-1 0 0,0 0 0,0 1 0,0-1 0,0 1 0,0 0 0,0-1 0,0 1 0,0 0 0,0 0 0,-1 0 0,1 0 0,-1 0 0,0 1 0,0-1 0,0 0 0,0 1 0,0-1 0,0 1 0,0-1 0,-1 1 0,1 4 0,1 8 0,-2-1 0,0 29 0,-1-23 0,1 10 0,0-12 0,0 0 0,-2 1 0,-4 24 0,5-37 0,-1 0 0,0 0 0,0-1 0,0 1 0,-1-1 0,0 1 0,0-1 0,0 0 0,-1 0 0,0 0 0,0-1 0,0 0 0,0 1 0,-7 4 0,-57 58 0,59-60-1365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24575,'1'0'0,"0"0"0,-1-1 0,1 1 0,-1 0 0,1-1 0,0 1 0,-1 0 0,1-1 0,-1 1 0,1-1 0,-1 1 0,0-1 0,1 1 0,-1-1 0,1 1 0,-1-1 0,0 1 0,1-1 0,-1 1 0,0-1 0,0 0 0,0 1 0,1-1 0,-1 0 0,0 1 0,0-1 0,0-1 0,3-23 0,-3 18 0,6-24 0,13-44 0,-9 39 0,-8 30 0,8-30 0,-2 1 0,4-38 0,-12 23 0,-2 41 0,2 1 0,-1-1 0,1 0 0,1 0 0,-1 0 0,2 0 0,-1 0 0,5-15 0,-5 24 0,-1-1 0,0 0 0,1 0 0,-1 0 0,0 1 0,1-1 0,-1 0 0,1 1 0,-1-1 0,1 0 0,-1 1 0,1-1 0,-1 1 0,1-1 0,0 1 0,-1-1 0,1 1 0,0-1 0,0 1 0,-1 0 0,1-1 0,0 1 0,0 0 0,-1 0 0,1-1 0,0 1 0,1 0 0,0 0 0,-1 1 0,0-1 0,1 1 0,-1 0 0,0-1 0,0 1 0,0 0 0,0 0 0,1-1 0,-1 1 0,0 0 0,0 0 0,-1 0 0,3 2 0,1 3 0,-1 0 0,1-1 0,-1 1 0,0 1 0,3 9 0,39 118 0,-8-28 0,-25-75 31,-8-24-263,-2-1-1,1 1 0,-1-1 0,0 1 1,2 12-1,-3-5-6593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24575,'4'0'0,"2"-2"0,3-2 0,1 2 0,2-1 0,-2-3 0,3-1 0,-2-2 0,1 1 0,0 1 0,0 3 0,-2-1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24575,'0'-2'0,"5"-1"0,3 0 0,4 1 0,1 0 0,-2-4 0,3-1 0,1 1 0,-2 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101 589 24575,'0'-59'0,"2"23"0,-2 0 0,-2 1 0,-1-1 0,-9-39 0,-1 12 0,10 41 0,-2 1 0,0 0 0,-11-28 0,-24-76-1365,36 115-5461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24575,'7'-3'0,"-1"0"0,0 0 0,0 0 0,0-1 0,10-8 0,-14 11 0,72-50 0,-41 26 0,-26 19 0,0 0 0,1 0 0,-1 1 0,1 1 0,0-1 0,12-4 0,-11 6 0,0-2 0,0 1 0,15-11 0,-18 10 0,1 1 0,0 0 0,-1 0 0,1 1 0,1 0 0,-1 0 0,11-3 0,-11 5-70,7-1-92,-1-1 0,1 0 0,0-1 0,-1 0 1,0-1-1,0 0 0,15-10 0,-19 9-6664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1 754 24575,'0'-4'0,"1"0"0,0 0 0,0 0 0,1 0 0,-1 0 0,1 0 0,0 1 0,0-1 0,5-6 0,-4 6 0,0-1 0,0 0 0,-1 0 0,0 0 0,0 0 0,2-6 0,7-75 0,-4 1 0,-7-140 0,-2 96 0,3 10 0,-2 118 0,1 0 0,0 0 0,0 0 0,0 1 0,0-1 0,0 0 0,0 0 0,1 0 0,-1 0 0,0 0 0,0 0 0,1 0 0,-1 0 0,0 1 0,1-1 0,-1 0 0,1 0 0,-1 1 0,1-1 0,-1 0 0,1 0 0,0 1 0,-1-1 0,1 1 0,0-1 0,0 0 0,-1 1 0,1 0 0,0-1 0,0 1 0,0-1 0,0 1 0,1-1 0,-1 2 0,0-1 0,1 0 0,-1 1 0,0-1 0,1 1 0,-1-1 0,0 1 0,0 0 0,0 0 0,0-1 0,0 1 0,0 0 0,0 0 0,0 0 0,0 0 0,0 0 0,0 0 0,0 0 0,-1 0 0,1 1 0,1 1 0,6 17 0,0 0 0,8 31 0,9 25 0,-18-58 0,-2 1 0,0 1 0,-2-1 0,0 0 0,0 22 0,4 19 0,-6-50 0,1 0 0,-1 0 0,2 0 0,-1-1 0,2 0 0,-1 1 0,8 12 0,-5-10 0,-1 0 0,0 0 0,4 21 0,-6-22 0,1 1 0,0 0 0,0-1 0,8 13 0,4-3-1365,-8-11-5461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24575,'2'-2'0,"3"-1"0,1-2 0,4-1 0,3 2 0,-1-4 0,-1-1 0,1 2 0,-2 0 0,1 0 0,0 0 0,0 1 0,-2-1 0,0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5:53.68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311 1 24575,'-14'0'0,"-1"0"0,-1 0 0,-28 5 0,38-4 0,0 1 0,0 0 0,0 0 0,1 0 0,-1 1 0,1 0 0,-1 0 0,1 0 0,0 1 0,-7 6 0,4-4 0,1 0 0,-1-1 0,-14 8 0,14-9 0,0 0 0,0 1 0,0 0 0,-6 7 0,-46 25 0,60-36 0,0-1 0,-1 0 0,1 1 0,0-1 0,0 0 0,-1 1 0,1-1 0,0 1 0,0-1 0,0 0 0,0 1 0,0-1 0,0 1 0,0-1 0,-1 1 0,1-1 0,0 0 0,0 1 0,1-1 0,-1 1 0,0-1 0,0 0 0,0 1 0,0-1 0,0 1 0,0-1 0,1 1 0,-1-1 0,0 0 0,0 1 0,1 0 0,14 16 0,21 8 0,-21-21 0,0-1 0,1 0 0,0-1 0,0-1 0,-1 0 0,1-2 0,27-2 0,11 0 0,-37 4 0,1-2 0,-1 0 0,0-1 0,23-6 0,-35 7 0,0-1 0,1 0 0,-1 0 0,0-1 0,0 1 0,0-1 0,-1 0 0,1-1 0,-1 1 0,1-1 0,-1 0 0,0 0 0,0 0 0,-1 0 0,1-1 0,-1 0 0,3-6 0,3-3 0,-7 11 0,0 0 0,-1 0 0,1 0 0,0 0 0,-1 0 0,0 0 0,0-1 0,2-5 0,-4 8 0,1 0 0,0 0 0,0 0 0,-1-1 0,1 1 0,0 0 0,-1 0 0,0 0 0,1 0 0,-1 0 0,1 0 0,-1 0 0,0 0 0,0 0 0,0 0 0,1 1 0,-1-1 0,0 0 0,0 0 0,0 1 0,0-1 0,0 1 0,0-1 0,-1 1 0,1-1 0,0 1 0,0-1 0,0 1 0,0 0 0,0 0 0,-2 0 0,-15-4-170,-1 2-1,1 0 0,0 1 1,0 1-1,-1 0 0,1 2 1,-35 7-1,39-6-6655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5:54.7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340 4 24575,'-73'-1'0,"-81"2"0,148 0 0,0 0 0,0 0 0,0 1 0,0 0 0,1 0 0,-1 1 0,0-1 0,1 1 0,0 0 0,0 0 0,0 1 0,0 0 0,0 0 0,1 0 0,-6 7 0,7-9 0,1 0 0,0 1 0,0 0 0,1-1 0,-1 1 0,0 0 0,1 0 0,0 0 0,0 0 0,0 0 0,0 0 0,0 0 0,1 1 0,-1-1 0,1 0 0,0 0 0,0 0 0,0 1 0,0-1 0,0 0 0,1 0 0,0 0 0,-1 1 0,1-1 0,1 0 0,-1 0 0,0 0 0,1 0 0,-1-1 0,4 5 0,2 2 0,0-1 0,1 0 0,0-1 0,0 1 0,1-2 0,0 1 0,0-1 0,1 0 0,0-1 0,0-1 0,0 1 0,0-1 0,1-1 0,-1 0 0,21 3 0,11-1 0,1-2 0,77-4 0,-46-1 0,-62 2 0,-4 1 0,0-1 0,-1 0 0,1-1 0,0 0 0,-1 0 0,9-2 0,-15 2 0,0 1 0,0-1 0,0 1 0,0-1 0,0 1 0,0-1 0,0 1 0,0-1 0,-1 0 0,1 0 0,0 1 0,0-1 0,0 0 0,-1 0 0,1 0 0,-1 0 0,1 0 0,0 0 0,0-1 0,-1 0 0,0 0 0,0 0 0,0 0 0,0 0 0,0 0 0,0 0 0,0 0 0,-1 1 0,1-1 0,0 0 0,-1 0 0,0 0 0,1 0 0,-1 1 0,-1-3 0,-4-5 0,0 1 0,-1 1 0,1-1 0,-1 1 0,-1 0 0,0 0 0,1 1 0,-15-9 0,-22-19 0,24 14 0,9 9 0,0 1 0,0 0 0,-18-12 0,26 20 0,1 0 0,-1 0 0,0 1 0,0-1 0,0 1 0,-1 0 0,1 0 0,0 0 0,0 0 0,-1 0 0,1 1 0,0 0 0,-1 0 0,1 0 0,0 0 0,-1 0 0,1 0 0,0 1 0,-1 0 0,-4 1 0,-4 7-1365,3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3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24575,'1'0'0,"0"0"0,-1-1 0,1 1 0,-1 0 0,1-1 0,0 1 0,-1 0 0,1-1 0,-1 1 0,1-1 0,-1 1 0,0-1 0,1 1 0,-1-1 0,1 1 0,-1-1 0,0 1 0,1-1 0,-1 1 0,0-1 0,0 0 0,0 1 0,1-1 0,-1 0 0,0 1 0,0-1 0,0-1 0,3-23 0,-3 18 0,6-24 0,13-44 0,-9 39 0,-8 30 0,8-30 0,-2 1 0,4-38 0,-12 23 0,-2 41 0,2 1 0,-1-1 0,1 0 0,1 0 0,-1 0 0,2 0 0,-1 0 0,5-15 0,-5 24 0,-1-1 0,0 0 0,1 0 0,-1 0 0,0 1 0,1-1 0,-1 0 0,1 1 0,-1-1 0,1 0 0,-1 1 0,1-1 0,-1 1 0,1-1 0,0 1 0,-1-1 0,1 1 0,0-1 0,0 1 0,-1 0 0,1-1 0,0 1 0,0 0 0,-1 0 0,1-1 0,0 1 0,1 0 0,0 0 0,-1 1 0,0-1 0,1 1 0,-1 0 0,0-1 0,0 1 0,0 0 0,0 0 0,1-1 0,-1 1 0,0 0 0,0 0 0,-1 0 0,3 2 0,1 3 0,-1 0 0,1-1 0,-1 1 0,0 1 0,3 9 0,39 118 0,-8-28 0,-25-75 31,-8-24-263,-2-1-1,1 1 0,-1-1 0,0 1 1,2 12-1,-3-5-6593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5:55.6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436 112 24575,'-3'0'0,"0"-1"0,-1 0 0,1 1 0,0-2 0,0 1 0,0 0 0,0-1 0,-5-3 0,-16-6 0,3 5 0,-1 0 0,0 2 0,0 0 0,0 2 0,0 0 0,-1 2 0,1 0 0,-30 4 0,49-3 0,0 0 0,0 0 0,1 1 0,-1-1 0,1 1 0,-1-1 0,1 1 0,-1 0 0,1-1 0,0 1 0,0 1 0,0-1 0,0 0 0,0 0 0,-2 5 0,-23 46 0,12-22 0,-14 11 0,22-33 0,0 0 0,1 0 0,0 1 0,-6 13 0,11-20 0,1-1 0,0 1 0,0-1 0,0 1 0,0-1 0,0 1 0,1-1 0,-1 1 0,1-1 0,-1 1 0,1-1 0,0 0 0,0 1 0,0-1 0,0 0 0,1 0 0,-1 0 0,0 0 0,1 0 0,0 0 0,-1 0 0,1 0 0,2 1 0,2 3 0,-1-1 0,1-1 0,0 1 0,0-1 0,0 0 0,11 5 0,5 0 0,-5-2 0,1 0 0,-1-2 0,28 6 0,-39-10 0,0 0 0,1-1 0,-1 0 0,1 0 0,-1-1 0,0 1 0,1-1 0,-1-1 0,0 1 0,0-1 0,0 0 0,0-1 0,11-5 0,129-77 0,-124 72 0,-19 11 0,1 0 0,-1 1 0,1-1 0,-1 0 0,0-1 0,0 1 0,0 0 0,0-1 0,-1 0 0,1 0 0,-1 0 0,1 0 0,-1 0 0,0 0 0,0 0 0,-1-1 0,1 1 0,0-1 0,-1 1 0,1-6 0,2-4 0,0 0 0,-1-1 0,-1 1 0,0-1 0,-1 0 0,-1 0 0,0 1 0,-1-1 0,0 0 0,-1 1 0,-4-16 0,4 25 0,0 1 0,0 0 0,0 0 0,0 1 0,0-1 0,-1 0 0,0 1 0,1-1 0,-1 1 0,0 0 0,0 0 0,0 0 0,0 1 0,-1-1 0,1 0 0,-7-1 0,0-1 0,-1 1 0,0 0 0,0 1 0,-14-1 0,16 2-96,-2 0-63,-1 0 0,0 0 1,1 2-1,-1-1 1,1 1-1,-1 1 1,-12 3-1,8 2-6667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5:56.6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541 113 24575,'-24'-18'0,"15"14"0,0 1 0,0 0 0,0 1 0,-1 0 0,1 1 0,-17-1 0,-62 4 0,32 0 0,-1-3 0,28 0 0,0 1 0,-30 3 0,54-1 0,1-1 0,-1 1 0,0 0 0,1 1 0,0-1 0,-1 1 0,1-1 0,0 1 0,-5 6 0,-31 33 0,36-37 0,0 1 0,1-1 0,0 1 0,0 0 0,1 0 0,0 0 0,0 1 0,0-1 0,-1 13 0,2-16 0,1 1 0,0-1 0,0 1 0,0-1 0,1 1 0,-1-1 0,1 0 0,0 1 0,0-1 0,0 0 0,0 1 0,0-1 0,1 0 0,0 0 0,-1 0 0,1 0 0,0 0 0,0-1 0,1 1 0,2 2 0,24 23 0,-25-23 0,-1-1 0,1 1 0,1-1 0,-1 0 0,1-1 0,0 1 0,-1-1 0,2 1 0,-1-2 0,0 1 0,0 0 0,1-1 0,0 0 0,-1 0 0,1-1 0,0 0 0,0 0 0,6 0 0,9 0 0,6 1 0,0-2 0,0 0 0,0-2 0,38-7 0,-52 4 0,0-1 0,0 0 0,0 0 0,-1-1 0,0-1 0,-1 0 0,0-1 0,0 0 0,-1-1 0,0 0 0,0 0 0,13-20 0,-18 19 0,0 0 0,0 0 0,-1-1 0,-1 0 0,0 1 0,0-1 0,-1 0 0,-1-1 0,0 1 0,-1 0 0,0 0 0,-1 0 0,0 0 0,-1-1 0,-4-15 0,5 26 0,0-1 0,-1 1 0,1 0 0,-1-1 0,1 1 0,-1 0 0,0 0 0,0 0 0,0 0 0,0 1 0,0-1 0,0 0 0,-1 1 0,1 0 0,0-1 0,-1 1 0,1 0 0,-1 0 0,0 0 0,1 1 0,-1-1 0,0 1 0,1-1 0,-5 1 0,-10-1 0,0 0 0,-31 4 0,21-2 0,7 0-1365,3-1-5461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5:58.32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457 33 24575,'-5'-1'0,"0"1"0,1-1 0,-1 0 0,0-1 0,0 1 0,1-1 0,-9-4 0,-24-7 0,27 11 0,1 0 0,-1 1 0,1 1 0,-1-1 0,0 2 0,1-1 0,-1 1 0,1 1 0,-1 0 0,1 0 0,0 1 0,-1 0 0,1 0 0,1 1 0,-1 0 0,0 1 0,-12 9 0,-22 12 0,34-22 0,1 1 0,0 0 0,0 0 0,1 0 0,-13 12 0,15-13 0,0 0 0,0 0 0,0-1 0,-12 6 0,-22 15 0,37-23 0,1 0 0,0 0 0,0 0 0,0 0 0,0 0 0,0 0 0,0 1 0,1-1 0,-1 0 0,0 1 0,1-1 0,-1 0 0,0 1 0,1-1 0,0 1 0,-1-1 0,1 1 0,0-1 0,0 0 0,0 1 0,0-1 0,0 1 0,0-1 0,0 3 0,1-2 0,0-1 0,0 1 0,-1 0 0,1 0 0,0-1 0,1 1 0,-1-1 0,0 1 0,0-1 0,1 1 0,-1-1 0,0 0 0,1 0 0,-1 0 0,3 2 0,31 14 0,-13-7 0,-15-6 0,0-1 0,1 0 0,-1 0 0,1-1 0,0 0 0,0 0 0,0-1 0,12 1 0,69-4 0,-39 0 0,-9 3 0,-29 0 0,0 0 0,0-1 0,0 0 0,0-1 0,0 0 0,0-1 0,0-1 0,17-5 0,-9-1 0,-10 5 0,1 0 0,-1-1 0,17-12 0,-24 15 0,-1 0 0,0 0 0,0 0 0,0 0 0,0 0 0,0 0 0,0-1 0,0 1 0,-1 0 0,0-1 0,1 0 0,-1 1 0,0-1 0,0 0 0,0 0 0,-1 1 0,1-1 0,0 0 0,-1 0 0,0-3 0,0 5 0,0 0 0,-1 0 0,1 0 0,-1 0 0,1 0 0,0 0 0,-1 0 0,0 0 0,1 0 0,-1 1 0,0-1 0,1 0 0,-1 0 0,0 1 0,0-1 0,1 0 0,-1 1 0,0-1 0,0 1 0,0-1 0,0 1 0,0-1 0,0 1 0,0 0 0,0-1 0,0 1 0,0 0 0,0 0 0,0 0 0,0 0 0,-2 0 0,-41-1 0,36 2 0,-132 1-1365,124-2-5461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5:59.3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463 49 24575,'-101'-2'0,"-108"4"0,202-1 0,0 0 0,0 0 0,1 1 0,-1 0 0,0 0 0,1 1 0,-1 0 0,1 0 0,0 0 0,0 1 0,0 0 0,0 0 0,1 0 0,0 1 0,0 0 0,0 0 0,0 0 0,1 0 0,-8 12 0,8-10 0,0 0 0,1 0 0,0 1 0,0-1 0,0 1 0,1-1 0,0 1 0,1 0 0,0 0 0,0 0 0,0 0 0,1 0 0,0 0 0,1 0 0,0 0 0,0-1 0,3 9 0,-3-13 0,-1-1 0,2 1 0,-1-1 0,0 0 0,0 0 0,1 0 0,-1 0 0,1 0 0,0 0 0,-1 0 0,1 0 0,0 0 0,0-1 0,0 1 0,0-1 0,1 0 0,1 2 0,47 14 0,-11-4 0,-30-9 0,1 0 0,-1-1 0,1 0 0,-1-1 0,1 0 0,20 1 0,69-5 0,-38 0 0,-50 2 0,-1 0 0,1-1 0,-1-1 0,0 0 0,0 0 0,0-1 0,14-6 0,38-10 0,-43 14 0,0 0 0,33-16 0,-50 19 0,0 0 0,0-1 0,0 1 0,0-1 0,-1 1 0,1-1 0,-1 0 0,0 0 0,1 0 0,-2 0 0,1-1 0,0 1 0,-1 0 0,1-1 0,-1 1 0,0-1 0,0 0 0,0 1 0,-1-1 0,1 0 0,-1 1 0,0-1 0,0 0 0,0 1 0,-2-8 0,1 1 0,-1-1 0,0 0 0,-1 1 0,0-1 0,0 1 0,-1 0 0,-9-16 0,8 16 0,-1 1 0,0 0 0,-1 0 0,0 1 0,-16-15 0,19 20 0,-1-1 0,1 1 0,-1 1 0,0-1 0,0 0 0,0 1 0,0 0 0,-1 0 0,1 1 0,-1 0 0,1 0 0,-1 0 0,-7 0 0,-10 0 40,0 1 0,-26 3 0,43-2-154,-1 0 0,1 0-1,-1 1 1,1 0 0,0 0 0,0 0-1,0 1 1,0 0 0,0 0 0,1 1-1,-1-1 1,-5 6 0,2 0-6712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6:00.53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413 51 24575,'-1'-2'0,"1"0"0,-1 0 0,0 1 0,0-1 0,0 0 0,0 1 0,0-1 0,0 0 0,0 1 0,-1 0 0,1-1 0,0 1 0,-1 0 0,1-1 0,-1 1 0,0 0 0,1 0 0,-1 0 0,0 1 0,0-1 0,1 0 0,-1 1 0,0-1 0,-4 0 0,-49-10 0,-27 4 0,73 6 0,-1 2 0,1-1 0,0 1 0,0 0 0,-1 1 0,-15 5 0,18-4 0,1 1 0,-1 0 0,1 0 0,0 0 0,0 1 0,0 0 0,1 0 0,0 0 0,0 0 0,0 1 0,0 0 0,-6 12 0,-1 6 0,0 0 0,-10 32 0,3-8 0,17-43 0,0-1 0,0 1 0,0 0 0,1 0 0,0 0 0,0 0 0,1 0 0,-1 0 0,1 1 0,0-1 0,0 0 0,1 0 0,0 0 0,0 0 0,0 0 0,0 0 0,1 0 0,-1 0 0,1-1 0,1 1 0,-1-1 0,1 1 0,-1-1 0,1 0 0,1 0 0,-1 0 0,0 0 0,1 0 0,0-1 0,0 0 0,0 0 0,0 0 0,0 0 0,1 0 0,-1-1 0,1 0 0,0 0 0,0 0 0,0-1 0,0 0 0,0 0 0,0 0 0,7 0 0,8 2 0,0-2 0,0 0 0,0-2 0,0 0 0,0-1 0,26-6 0,-38 5 0,-1 0 0,0-1 0,1 0 0,-1 0 0,-1-1 0,1 0 0,-1 0 0,1 0 0,-2-1 0,1 0 0,0 0 0,-1 0 0,0-1 0,-1 0 0,0 0 0,5-10 0,-5 5 0,-1 0 0,0 0 0,-1-1 0,0 1 0,-1-24 0,-5-64 0,4 100 0,0-2 5,0 0-1,-1 0 1,1 0 0,-1 0-1,0 0 1,1 0-1,-1 0 1,0 0 0,0 0-1,0 0 1,-1 1 0,1-1-1,0 0 1,-1 1-1,1-1 1,-1 1 0,1-1-1,-1 1 1,0 0-1,1-1 1,-1 1 0,0 0-1,0 0 1,0 1-1,-3-2 1,-3-1-253,0 1 1,0 0-1,0 1 1,0 0-1,-11 0 1,2 0-6579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6:01.5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580 0 24575,'-58'1'0,"-65"10"0,94-5 0,0 1 0,1 1 0,-27 12 0,-16 5 0,61-21 0,0 0 0,1 1 0,0 0 0,0 1 0,-14 12 0,-12 6 0,26-18 0,0 1 0,1 0 0,0 1 0,0-1 0,0 2 0,1-1 0,-12 19 0,18-25 0,0-1 0,0 1 0,1 0 0,-1-1 0,1 1 0,-1 0 0,1 0 0,0 0 0,0-1 0,-1 1 0,1 0 0,1 0 0,-1 0 0,0 0 0,0-1 0,1 1 0,-1 0 0,2 3 0,0 0 0,0-1 0,1 0 0,-1 1 0,1-1 0,0 0 0,7 7 0,2 1 0,1-1 0,0 0 0,17 10 0,-14-12 0,1 0 0,34 13 0,-41-18 0,31 14 0,-23-10 0,0 0 0,1-1 0,0 0 0,0-2 0,0 0 0,0-2 0,1 0 0,20 0 0,27-2 0,79-3 0,-123-1 0,0-1 0,-1-2 0,1 0 0,-1-1 0,0-1 0,-1-1 0,0-1 0,0 0 0,-1-2 0,20-15 0,-37 24 0,0 0 0,-1 0 0,1-1 0,-1 1 0,0 0 0,0-1 0,0 0 0,0 1 0,-1-1 0,1 0 0,-1 0 0,0 0 0,0 0 0,0 0 0,-1 0 0,0 0 0,1 0 0,-1 0 0,-1 0 0,0-6 0,1 3 0,-1 1 0,0-1 0,0 0 0,-1 1 0,0-1 0,0 1 0,-1 0 0,1-1 0,-1 1 0,-1 0 0,-6-10 0,3 10 0,-1 0 0,0 0 0,0 0 0,0 1 0,-1 0 0,1 1 0,-1 0 0,-12-4 0,9 4 0,1-1 0,0 0 0,1 0 0,-20-15 0,22 15 0,-1-1 0,0 1 0,0 1 0,0 0 0,0 0 0,-1 0 0,1 2 0,-1-1 0,0 1 0,0 0 0,0 1 0,-15 0 0,13 0 0,-1 2 0,1-1 0,-1 2 0,1-1 0,-1 2 0,1 0 0,0 0 0,0 1 0,-18 8 0,7 9-1365,14-9-5461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9:32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2548 1135 24575,'-45'-2'0,"-56"-7"0,61 6 0,-77 3 0,-10 0 0,125-1 0,0 1 0,1 0 0,-1-1 0,0 1 0,1-1 0,-1 0 0,0 0 0,1 1 0,-1-1 0,1 0 0,0 0 0,-1 0 0,1 0 0,0-1 0,-1 1 0,1 0 0,0-1 0,0 1 0,0 0 0,0-1 0,0 1 0,1-1 0,-1 0 0,-1-2 0,-1-7 0,0 0 0,0 1 0,0-14 0,-8-21 0,6 31 0,1-1 0,0 0 0,1 0 0,0 0 0,1 0 0,1-16 0,-3-14 0,0-8 0,4-93 0,0-24 0,0 168 0,-1 0 0,0 0 0,0 0 0,0 0 0,0 0 0,0 0 0,0 0 0,0 0 0,-1 1 0,1-1 0,-1 0 0,1 1 0,-1-1 0,1 1 0,-1-1 0,0 1 0,0 0 0,0 0 0,0 0 0,0 0 0,-3-1 0,-54-18 0,41 15 0,-51-19 0,16 6 0,-58-13 0,35 24 0,57 6 0,-1-1 0,-31-6 0,34 4 0,0 1 0,-1 2 0,-27-1 0,-25-2 0,-15-21 0,7 13 0,-150-4 0,171 16 0,22-2 0,1 3 0,-68 9 0,65-5 0,-1-2 0,0-2 0,-49-3 0,6 0 0,-41 4 0,-129-4 0,250 2 0,0 0 0,0 0 0,1 0 0,-1 0 0,0 0 0,0 0 0,1-1 0,-1 1 0,0 0 0,1 0 0,-1 0 0,0-1 0,0 1 0,1 0 0,-1-1 0,1 1 0,-1-1 0,0 1 0,1 0 0,-1-1 0,1 0 0,-1 1 0,1-1 0,-1 1 0,0-2 0,1 1 0,0 1 0,0-1 0,0 0 0,0 0 0,1 0 0,-1 0 0,0 0 0,0 0 0,1 1 0,-1-1 0,0 0 0,1 0 0,-1 1 0,1-1 0,-1 0 0,1 0 0,-1 1 0,2-2 0,36-31 0,-31 28 0,15-11 0,10-8 0,-26 17 0,2 1 0,-1-1 0,13-7 0,-14 10 0,1-1 0,-1 1 0,0-1 0,-1-1 0,1 1 0,6-10 0,-9 12 0,0-1 0,0 1 0,1 0 0,-1 0 0,0 0 0,8-4 0,-7 5 0,-1 0 0,0 0 0,0-1 0,0 1 0,0-1 0,0 0 0,0 0 0,-1 0 0,4-4 0,4-7 0,-8 13 0,-6 10 0,1-3 0,-1 0 0,-1-1 0,1 1 0,-1-1 0,0 0 0,-8 6 0,-11 13 0,20-20 0,0 1 0,-1-1 0,0-1 0,1 1 0,-8 3 0,8-5 0,0 1 0,0-1 0,0 1 0,1 0 0,-1 1 0,1-1 0,-1 0 0,-4 8 0,3-4 0,-1 0 0,0-1 0,0 0 0,0 0 0,-11 8 0,-19 19 0,-32 34 0,51-50 0,14-15 0,0 1 0,0 0 0,0-1 0,1 1 0,-1 0 0,1 0 0,-4 6 0,6-8 0,0 1 0,-1-1 0,1 1 0,0-1 0,0 1 0,0-1 0,0 0 0,0 1 0,0-1 0,0 1 0,0-1 0,1 1 0,-1-1 0,0 0 0,1 1 0,-1-1 0,1 1 0,0-1 0,-1 0 0,1 0 0,0 1 0,0-1 0,0 0 0,0 0 0,1 1 0,12 12 0,1-1 0,0 0 0,30 19 0,-32-24 0,28 10 0,-2-1 0,9 7-1365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9:38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3641 1228 24575,'-577'0'0,"575"0"0,0 0 0,0 0 0,0 0 0,-1 0 0,1 0 0,0-1 0,0 1 0,0-1 0,0 1 0,0-1 0,1 1 0,-1-1 0,0 0 0,0 0 0,0 0 0,1 0 0,-1-1 0,0 1 0,1 0 0,-4-3 0,4 0 0,-1 1 0,1 0 0,0-1 0,0 1 0,0 0 0,0-1 0,1 1 0,-1-1 0,1 1 0,0-1 0,0-6 0,3-83 0,-3-106 0,-1 191 0,-1-1 0,0 1 0,0 0 0,-1-1 0,0 1 0,-1 0 0,-5-10 0,4 10 0,1 0 0,0 0 0,1 0 0,0 0 0,0-1 0,1 0 0,-2-11 0,2-10 0,2 13 0,-1 0 0,-1 0 0,0 0 0,-2 0 0,-8-27 0,0 19 0,8 18 0,1 0 0,0 0 0,0 0 0,0 0 0,-1-9 0,1 1 0,2 4 0,-2-1 0,1 1 0,-8-17 0,9 24 0,-1 1 0,0 0 0,0 0 0,0 0 0,0 0 0,0 0 0,-1 1 0,1-1 0,-1 1 0,1-1 0,-1 1 0,0 0 0,0 0 0,0 0 0,-6-2 0,-10-3 0,0 1 0,0 1 0,-1 1 0,-23-2 0,-40-9 0,46 2 0,30 10 0,-1 0 0,1 1 0,-1-1 0,0 1 0,0 1 0,-11-2 0,-78-3 0,-44 0 0,78 6 0,-99-11 0,131 8 0,-58 2 0,62 2 0,0-1 0,1-1 0,-32-6 0,1 3 0,48 4 0,1 0 0,-1 0 0,1-1 0,0 0 0,-1-1 0,1 1 0,-15-7 0,13 4 0,0 1 0,0 0 0,0 0 0,0 1 0,-1 0 0,-17 0 0,-68 3 0,37 1 0,40-2 0,1 0 0,-1 2 0,0 0 0,1 1 0,-25 7 0,17-5 0,0-1 0,0 0 0,0-2 0,0-1 0,-44-4 0,-2 0 0,35 3 0,2-1 0,1 2 0,-52 8 0,43-4 0,-1-2 0,-83-4 0,41-1 0,-373 2 0,457 0 0,1 0 0,-1 1 0,0-1 0,0-1 0,0 1 0,0 0 0,1 0 0,-1-1 0,0 1 0,0-1 0,0 1 0,1-1 0,-1 0 0,0 0 0,1 0 0,-1 0 0,1 0 0,-1 0 0,1 0 0,0 0 0,-1-1 0,1 1 0,-1-2 0,1 1 0,1 0 0,-1 0 0,1 0 0,-1 0 0,1 0 0,0 0 0,0 0 0,0 0 0,0 0 0,1-1 0,-1 1 0,1 0 0,-1 0 0,1 0 0,-1 1 0,1-1 0,0 0 0,0 0 0,0 0 0,0 0 0,2-2 0,9-11 0,0 0 0,1 1 0,0 0 0,1 1 0,24-18 0,-23 19 0,49-34 0,-57 41 0,0 0 0,1 1 0,-1-1 0,1 2 0,0-1 0,0 1 0,0 0 0,0 1 0,0 0 0,10-1 0,-21 9 0,0 0 0,0-1 0,-1 1 0,0-1 0,-5 7 0,-89 89 0,43-36 0,45-53 0,-1 1 0,1 0 0,1 0 0,1 1 0,0 0 0,-12 29 0,20-42 0,-1 1 0,1 0 0,0 0 0,0 0 0,-1 0 0,1 0 0,0 0 0,1 0 0,-1 0 0,0 0 0,1 0 0,-1 0 0,1 0 0,-1-1 0,1 1 0,0 0 0,0 0 0,0-1 0,0 1 0,0 0 0,0-1 0,0 1 0,0-1 0,1 1 0,-1-1 0,1 0 0,-1 1 0,3 0 0,5 4 0,1-2 0,-1 1 0,1-1 0,14 4 0,-16-6 0,-1 1 0,0 0 0,0 0 0,0 0 0,8 5 0,-6 0 0,-3-3 0,-1 0 0,1-1 0,0 1 0,1-1 0,-1 0 0,1-1 0,0 0 0,0 0 0,12 4 0,5-2 0,-17-4 0,1 0 0,-1 1 0,1 0 0,-1 0 0,1 1 0,-1 0 0,0 1 0,12 7 0,-8-4 0,1 0 0,-1 0 0,1-2 0,21 8 0,-15-5 0,-61-8 0,31-3 0,1-1 0,-1 1 0,1-2 0,0 0 0,0 0 0,0-1 0,1 0 0,0-1 0,-17-14 0,10 8 0,-100-59 0,81 43 0,26 20 0,-1 0 0,0 1 0,-16-9 0,24 14 0,-1 0 0,1 0 0,0 0 0,0-1 0,0 1 0,0-1 0,1 0 0,0 1 0,-1-1 0,1 0 0,0-1 0,1 1 0,-1 0 0,1 0 0,0-1 0,-1-5 0,1 4 0,-1 0 0,0 0 0,0 0 0,0 0 0,0 1 0,-1-1 0,0 1 0,-1 0 0,-4-7 0,7 11 0,0 0 0,0 0 0,-1 0 0,1-1 0,0 1 0,1 0 0,-1-1 0,0 1 0,0-1 0,0 1 0,1-1 0,-1 1 0,1-1 0,-1 1 0,1-1 0,0 0 0,0 1 0,0-1 0,-1 0 0,1 1 0,1-1 0,-1 1 0,0-1 0,0 0 0,1 1 0,-1-1 0,1 1 0,-1-1 0,1 1 0,0-1 0,-1 1 0,1-1 0,0 1 0,0 0 0,0-1 0,0 1 0,2-2 0,6-6 0,0 1 0,0 1 0,1-1 0,15-7 0,4-5 0,41-25 0,-58 37-1365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3:5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24575,'4'0'0,"2"-2"0,3-2 0,1 2 0,2-1 0,-2-3 0,3-1 0,-2-2 0,1 1 0,0 1 0,0 3 0,-2-1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3:5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24575,'0'-2'0,"5"-1"0,3 0 0,4 1 0,1 0 0,-2-4 0,3-1 0,1 1 0,-2 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0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101 589 24575,'0'-59'0,"2"23"0,-2 0 0,-2 1 0,-1-1 0,-9-39 0,-1 12 0,10 41 0,-2 1 0,0 0 0,-11-28 0,-24-76-1365,36 115-5461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0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24575,'7'-3'0,"-1"0"0,0 0 0,0 0 0,0-1 0,10-8 0,-14 11 0,72-50 0,-41 26 0,-26 19 0,0 0 0,1 0 0,-1 1 0,1 1 0,0-1 0,12-4 0,-11 6 0,0-2 0,0 1 0,15-11 0,-18 10 0,1 1 0,0 0 0,-1 0 0,1 1 0,1 0 0,-1 0 0,11-3 0,-11 5-70,7-1-92,-1-1 0,1 0 0,0-1 0,-1 0 1,0-1-1,0 0 0,15-10 0,-19 9-6664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0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1 754 24575,'0'-4'0,"1"0"0,0 0 0,0 0 0,1 0 0,-1 0 0,1 0 0,0 1 0,0-1 0,5-6 0,-4 6 0,0-1 0,0 0 0,-1 0 0,0 0 0,0 0 0,2-6 0,7-75 0,-4 1 0,-7-140 0,-2 96 0,3 10 0,-2 118 0,1 0 0,0 0 0,0 0 0,0 1 0,0-1 0,0 0 0,0 0 0,1 0 0,-1 0 0,0 0 0,0 0 0,1 0 0,-1 0 0,0 1 0,1-1 0,-1 0 0,1 0 0,-1 1 0,1-1 0,-1 0 0,1 0 0,0 1 0,-1-1 0,1 1 0,0-1 0,0 0 0,-1 1 0,1 0 0,0-1 0,0 1 0,0-1 0,0 1 0,1-1 0,-1 2 0,0-1 0,1 0 0,-1 1 0,0-1 0,1 1 0,-1-1 0,0 1 0,0 0 0,0 0 0,0-1 0,0 1 0,0 0 0,0 0 0,0 0 0,0 0 0,0 0 0,0 0 0,0 0 0,-1 0 0,1 1 0,1 1 0,6 17 0,0 0 0,8 31 0,9 25 0,-18-58 0,-2 1 0,0 1 0,-2-1 0,0 0 0,0 22 0,4 19 0,-6-50 0,1 0 0,-1 0 0,2 0 0,-1-1 0,2 0 0,-1 1 0,8 12 0,-5-10 0,-1 0 0,0 0 0,4 21 0,-6-22 0,1 1 0,0 0 0,0-1 0,8 13 0,4-3-1365,-8-11-5461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0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24575,'2'-2'0,"3"-1"0,1-2 0,4-1 0,3 2 0,-1-4 0,-1-1 0,1 2 0,-2 0 0,1 0 0,0 0 0,0 1 0,-2-1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B0601-F9ED-4236-B549-747DDD65386C}" type="datetimeFigureOut">
              <a:rPr lang="cs-CZ" smtClean="0"/>
              <a:t>08.02.2024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09A8B-2A6A-4BB6-9F61-ECD0D41C35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81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9A8B-2A6A-4BB6-9F61-ECD0D41C35F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911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885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403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81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4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2841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3819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987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4627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703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3632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8593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Pavel Olyšar 2.C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36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26" Type="http://schemas.openxmlformats.org/officeDocument/2006/relationships/customXml" Target="../ink/ink15.xml"/><Relationship Id="rId39" Type="http://schemas.openxmlformats.org/officeDocument/2006/relationships/customXml" Target="../ink/ink28.xml"/><Relationship Id="rId21" Type="http://schemas.openxmlformats.org/officeDocument/2006/relationships/customXml" Target="../ink/ink10.xml"/><Relationship Id="rId34" Type="http://schemas.openxmlformats.org/officeDocument/2006/relationships/customXml" Target="../ink/ink23.xml"/><Relationship Id="rId42" Type="http://schemas.openxmlformats.org/officeDocument/2006/relationships/image" Target="../media/image18.png"/><Relationship Id="rId47" Type="http://schemas.openxmlformats.org/officeDocument/2006/relationships/customXml" Target="../ink/ink32.xml"/><Relationship Id="rId50" Type="http://schemas.openxmlformats.org/officeDocument/2006/relationships/image" Target="../media/image22.png"/><Relationship Id="rId55" Type="http://schemas.openxmlformats.org/officeDocument/2006/relationships/customXml" Target="../ink/ink36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9" Type="http://schemas.openxmlformats.org/officeDocument/2006/relationships/customXml" Target="../ink/ink18.xml"/><Relationship Id="rId11" Type="http://schemas.openxmlformats.org/officeDocument/2006/relationships/customXml" Target="../ink/ink5.xml"/><Relationship Id="rId24" Type="http://schemas.openxmlformats.org/officeDocument/2006/relationships/customXml" Target="../ink/ink13.xml"/><Relationship Id="rId32" Type="http://schemas.openxmlformats.org/officeDocument/2006/relationships/customXml" Target="../ink/ink21.xml"/><Relationship Id="rId37" Type="http://schemas.openxmlformats.org/officeDocument/2006/relationships/customXml" Target="../ink/ink26.xml"/><Relationship Id="rId40" Type="http://schemas.openxmlformats.org/officeDocument/2006/relationships/image" Target="../media/image17.png"/><Relationship Id="rId45" Type="http://schemas.openxmlformats.org/officeDocument/2006/relationships/customXml" Target="../ink/ink31.xml"/><Relationship Id="rId53" Type="http://schemas.openxmlformats.org/officeDocument/2006/relationships/customXml" Target="../ink/ink35.xml"/><Relationship Id="rId58" Type="http://schemas.openxmlformats.org/officeDocument/2006/relationships/image" Target="../media/image26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Relationship Id="rId22" Type="http://schemas.openxmlformats.org/officeDocument/2006/relationships/customXml" Target="../ink/ink11.xml"/><Relationship Id="rId27" Type="http://schemas.openxmlformats.org/officeDocument/2006/relationships/customXml" Target="../ink/ink16.xml"/><Relationship Id="rId30" Type="http://schemas.openxmlformats.org/officeDocument/2006/relationships/customXml" Target="../ink/ink19.xml"/><Relationship Id="rId35" Type="http://schemas.openxmlformats.org/officeDocument/2006/relationships/customXml" Target="../ink/ink24.xml"/><Relationship Id="rId43" Type="http://schemas.openxmlformats.org/officeDocument/2006/relationships/customXml" Target="../ink/ink30.xml"/><Relationship Id="rId48" Type="http://schemas.openxmlformats.org/officeDocument/2006/relationships/image" Target="../media/image21.png"/><Relationship Id="rId56" Type="http://schemas.openxmlformats.org/officeDocument/2006/relationships/image" Target="../media/image25.png"/><Relationship Id="rId8" Type="http://schemas.openxmlformats.org/officeDocument/2006/relationships/image" Target="../media/image10.png"/><Relationship Id="rId51" Type="http://schemas.openxmlformats.org/officeDocument/2006/relationships/customXml" Target="../ink/ink34.xml"/><Relationship Id="rId3" Type="http://schemas.openxmlformats.org/officeDocument/2006/relationships/customXml" Target="../ink/ink1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customXml" Target="../ink/ink14.xml"/><Relationship Id="rId33" Type="http://schemas.openxmlformats.org/officeDocument/2006/relationships/customXml" Target="../ink/ink22.xml"/><Relationship Id="rId38" Type="http://schemas.openxmlformats.org/officeDocument/2006/relationships/customXml" Target="../ink/ink27.xml"/><Relationship Id="rId46" Type="http://schemas.openxmlformats.org/officeDocument/2006/relationships/image" Target="../media/image20.png"/><Relationship Id="rId59" Type="http://schemas.openxmlformats.org/officeDocument/2006/relationships/hyperlink" Target="https://emn178.github.io/online-tools/sha256.html" TargetMode="External"/><Relationship Id="rId20" Type="http://schemas.openxmlformats.org/officeDocument/2006/relationships/image" Target="../media/image16.png"/><Relationship Id="rId41" Type="http://schemas.openxmlformats.org/officeDocument/2006/relationships/customXml" Target="../ink/ink29.xml"/><Relationship Id="rId5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5" Type="http://schemas.openxmlformats.org/officeDocument/2006/relationships/customXml" Target="../ink/ink7.xml"/><Relationship Id="rId23" Type="http://schemas.openxmlformats.org/officeDocument/2006/relationships/customXml" Target="../ink/ink12.xml"/><Relationship Id="rId28" Type="http://schemas.openxmlformats.org/officeDocument/2006/relationships/customXml" Target="../ink/ink17.xml"/><Relationship Id="rId36" Type="http://schemas.openxmlformats.org/officeDocument/2006/relationships/customXml" Target="../ink/ink25.xml"/><Relationship Id="rId49" Type="http://schemas.openxmlformats.org/officeDocument/2006/relationships/customXml" Target="../ink/ink33.xml"/><Relationship Id="rId57" Type="http://schemas.openxmlformats.org/officeDocument/2006/relationships/customXml" Target="../ink/ink37.xml"/><Relationship Id="rId10" Type="http://schemas.openxmlformats.org/officeDocument/2006/relationships/image" Target="../media/image11.png"/><Relationship Id="rId31" Type="http://schemas.openxmlformats.org/officeDocument/2006/relationships/customXml" Target="../ink/ink20.xml"/><Relationship Id="rId44" Type="http://schemas.openxmlformats.org/officeDocument/2006/relationships/image" Target="../media/image19.png"/><Relationship Id="rId52" Type="http://schemas.openxmlformats.org/officeDocument/2006/relationships/image" Target="../media/image23.png"/><Relationship Id="rId60" Type="http://schemas.openxmlformats.org/officeDocument/2006/relationships/hyperlink" Target="https://andersbrownworth.com/blockchain/distribut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shorts/9fZwZob3lGA" TargetMode="External"/><Relationship Id="rId13" Type="http://schemas.openxmlformats.org/officeDocument/2006/relationships/hyperlink" Target="https://www.investopedia.com/terms/1/51-attack.asp" TargetMode="External"/><Relationship Id="rId3" Type="http://schemas.openxmlformats.org/officeDocument/2006/relationships/hyperlink" Target="https://www.youtube.com/watch?v=SSo_EIwHSd4" TargetMode="External"/><Relationship Id="rId7" Type="http://schemas.openxmlformats.org/officeDocument/2006/relationships/hyperlink" Target="https://www.linkedin.com/pulse/how-does-block-blockchain-look-like-vijay-raghunathan" TargetMode="External"/><Relationship Id="rId12" Type="http://schemas.openxmlformats.org/officeDocument/2006/relationships/hyperlink" Target="https://www.youtube.com/watch?v=3QCykHU89To" TargetMode="External"/><Relationship Id="rId2" Type="http://schemas.openxmlformats.org/officeDocument/2006/relationships/hyperlink" Target="https://www.rascasone.com/cs/blog/zmeni-technologie-blockchain-cely-sv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yMwXuJrbJQ&amp;t=5501s" TargetMode="External"/><Relationship Id="rId11" Type="http://schemas.openxmlformats.org/officeDocument/2006/relationships/hyperlink" Target="https://hacken.io/discover/consensus-mechanisms/" TargetMode="External"/><Relationship Id="rId5" Type="http://schemas.openxmlformats.org/officeDocument/2006/relationships/hyperlink" Target="https://www.youtube.com/watch?v=KA_wOqYc1zo&amp;list=PLG4Yor99jlgmJS7cptBvER0HKFwa9cGSG" TargetMode="External"/><Relationship Id="rId15" Type="http://schemas.openxmlformats.org/officeDocument/2006/relationships/hyperlink" Target="https://www.youtube.com/watch?v=bBC-nXj3Ng4" TargetMode="External"/><Relationship Id="rId10" Type="http://schemas.openxmlformats.org/officeDocument/2006/relationships/hyperlink" Target="https://builtin.com/blockchain/consensus-mechanism" TargetMode="External"/><Relationship Id="rId4" Type="http://schemas.openxmlformats.org/officeDocument/2006/relationships/hyperlink" Target="https://www.youtube.com/watch?v=yubzJw0uiE4&amp;t=212s" TargetMode="External"/><Relationship Id="rId9" Type="http://schemas.openxmlformats.org/officeDocument/2006/relationships/hyperlink" Target="https://www.youtube.com/playlist?list=PLzMcBGfZo4-msMNfRJT5cLSge23P5bqUx" TargetMode="External"/><Relationship Id="rId14" Type="http://schemas.openxmlformats.org/officeDocument/2006/relationships/hyperlink" Target="https://www.santander.com/en/stories/blockchain-used-fo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zilla-store.fra1.digitaloceanspaces.com/cliparts/1994419/blue-cube-clipart-xl.png" TargetMode="External"/><Relationship Id="rId3" Type="http://schemas.openxmlformats.org/officeDocument/2006/relationships/hyperlink" Target="https://www.chainalysis.com/wp-content/uploads/2022/02/bloggraphic-blockchains-01-1-1500x818.png" TargetMode="External"/><Relationship Id="rId7" Type="http://schemas.openxmlformats.org/officeDocument/2006/relationships/hyperlink" Target="https://image.coinpedia.org/wp-content/uploads/2023/10/06181317/How-Does-Blockchain-Works-1-1024x536.jpg" TargetMode="External"/><Relationship Id="rId2" Type="http://schemas.openxmlformats.org/officeDocument/2006/relationships/hyperlink" Target="https://images.theconversation.com/files/121656/original/image-20160509-23367-kxbc3k.jpg?ixlib=rb-1.1.0&amp;rect=345%2C0%2C2178%2C1059&amp;q=45&amp;auto=format&amp;w=1356&amp;h=668&amp;fit=cr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dentity.com/wp-content/uploads/2023/02/p2p-1.png.webp" TargetMode="External"/><Relationship Id="rId5" Type="http://schemas.openxmlformats.org/officeDocument/2006/relationships/hyperlink" Target="https://www.btctip.cz/wp-content/uploads/2023/02/centralizace-decentralizace.jpg" TargetMode="External"/><Relationship Id="rId4" Type="http://schemas.openxmlformats.org/officeDocument/2006/relationships/hyperlink" Target="https://www.datamation.com/wp-content/uploads/2023/06/dm-top-database-challenges.png" TargetMode="External"/><Relationship Id="rId9" Type="http://schemas.openxmlformats.org/officeDocument/2006/relationships/hyperlink" Target="https://camo.githubusercontent.com/b6d24d4b96c7d21486bc2db78f1ec94d754b10c0d038fc026c391f8be632128a/68747470733a2f2f6d69726f2e6d656469756d2e636f6d2f76322f726573697a653a6669743a313335382f302a3456394a75414346585759474151645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59B185-CDC5-0917-AF6C-0371A1FD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To - Do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6DA134-619A-2932-F21B-37A562A7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Změnit font</a:t>
            </a:r>
          </a:p>
          <a:p>
            <a:r>
              <a:rPr lang="cs-CZ" dirty="0"/>
              <a:t>Upravit </a:t>
            </a:r>
            <a:r>
              <a:rPr lang="cs-CZ" dirty="0" err="1"/>
              <a:t>obrazky</a:t>
            </a:r>
            <a:endParaRPr lang="cs-CZ" dirty="0"/>
          </a:p>
          <a:p>
            <a:r>
              <a:rPr lang="cs-CZ" dirty="0" err="1"/>
              <a:t>Pridat</a:t>
            </a:r>
            <a:r>
              <a:rPr lang="cs-CZ" dirty="0"/>
              <a:t> </a:t>
            </a:r>
            <a:r>
              <a:rPr lang="cs-CZ" dirty="0" err="1"/>
              <a:t>hezu</a:t>
            </a:r>
            <a:r>
              <a:rPr lang="cs-CZ" dirty="0"/>
              <a:t> animace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F0E8CDA-A605-952B-4743-A42FE217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518DA5-8721-1501-F84D-1E0294F4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29C3-412C-1819-A4D5-40133CBA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Jak b</a:t>
            </a:r>
            <a:r>
              <a:rPr lang="en-US" dirty="0" err="1">
                <a:ea typeface="Calibri Light"/>
                <a:cs typeface="Calibri Light"/>
              </a:rPr>
              <a:t>lockchain</a:t>
            </a:r>
            <a:r>
              <a:rPr lang="cs-CZ" dirty="0">
                <a:ea typeface="Calibri Light"/>
                <a:cs typeface="Calibri Light"/>
              </a:rPr>
              <a:t> funguje?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EACA2-4839-C260-7F2B-7122C47A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62570-A189-2F0B-DFD3-CE7F1386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7172" name="Picture 4" descr="Beginner's Guide: Simplifying Blockchain Technology&quot;">
            <a:extLst>
              <a:ext uri="{FF2B5EF4-FFF2-40B4-BE49-F238E27FC236}">
                <a16:creationId xmlns:a16="http://schemas.microsoft.com/office/drawing/2014/main" id="{19A8FB63-5CCF-55FC-D48B-93A291CC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" y="1433512"/>
            <a:ext cx="7553498" cy="395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CEB167A-2AA1-CE01-7FF8-A696D0590E8E}"/>
              </a:ext>
            </a:extLst>
          </p:cNvPr>
          <p:cNvSpPr txBox="1"/>
          <p:nvPr/>
        </p:nvSpPr>
        <p:spPr>
          <a:xfrm>
            <a:off x="9537469" y="4721629"/>
            <a:ext cx="80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5.</a:t>
            </a:r>
          </a:p>
        </p:txBody>
      </p:sp>
    </p:spTree>
    <p:extLst>
      <p:ext uri="{BB962C8B-B14F-4D97-AF65-F5344CB8AC3E}">
        <p14:creationId xmlns:p14="http://schemas.microsoft.com/office/powerpoint/2010/main" val="62340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CCCB13-F674-30A0-4FFD-C85708A2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vypadají jednotlivé bloky a celý blockchain?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73D17AD-D628-577F-9F5D-1EDEA08D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25741FA-78C4-E3E1-F96A-0CE12358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2542C36-5830-835E-2303-80134A3DC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27" y="2451503"/>
            <a:ext cx="2144649" cy="23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0DA3839-E1BA-E62D-9455-82379A95D6F3}"/>
              </a:ext>
            </a:extLst>
          </p:cNvPr>
          <p:cNvSpPr txBox="1"/>
          <p:nvPr/>
        </p:nvSpPr>
        <p:spPr>
          <a:xfrm>
            <a:off x="8933411" y="5885411"/>
            <a:ext cx="80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6.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0E9D6B3F-6C22-8E8A-B0E3-C107EFB74460}"/>
              </a:ext>
            </a:extLst>
          </p:cNvPr>
          <p:cNvGrpSpPr/>
          <p:nvPr/>
        </p:nvGrpSpPr>
        <p:grpSpPr>
          <a:xfrm>
            <a:off x="6438513" y="3547627"/>
            <a:ext cx="558720" cy="438120"/>
            <a:chOff x="6438513" y="3547627"/>
            <a:chExt cx="55872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Rukopis 6">
                  <a:extLst>
                    <a:ext uri="{FF2B5EF4-FFF2-40B4-BE49-F238E27FC236}">
                      <a16:creationId xmlns:a16="http://schemas.microsoft.com/office/drawing/2014/main" id="{1AF3D229-4580-89FE-03EA-CB51FF9CC5CA}"/>
                    </a:ext>
                  </a:extLst>
                </p14:cNvPr>
                <p14:cNvContentPartPr/>
                <p14:nvPr/>
              </p14:nvContentPartPr>
              <p14:xfrm>
                <a:off x="6438513" y="3814027"/>
                <a:ext cx="360" cy="170280"/>
              </p14:xfrm>
            </p:contentPart>
          </mc:Choice>
          <mc:Fallback>
            <p:pic>
              <p:nvPicPr>
                <p:cNvPr id="7" name="Rukopis 6">
                  <a:extLst>
                    <a:ext uri="{FF2B5EF4-FFF2-40B4-BE49-F238E27FC236}">
                      <a16:creationId xmlns:a16="http://schemas.microsoft.com/office/drawing/2014/main" id="{1AF3D229-4580-89FE-03EA-CB51FF9CC5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9513" y="3805027"/>
                  <a:ext cx="18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Rukopis 7">
                  <a:extLst>
                    <a:ext uri="{FF2B5EF4-FFF2-40B4-BE49-F238E27FC236}">
                      <a16:creationId xmlns:a16="http://schemas.microsoft.com/office/drawing/2014/main" id="{C6C7C5C8-60E3-54B9-9D31-CC991AA3DD7D}"/>
                    </a:ext>
                  </a:extLst>
                </p14:cNvPr>
                <p14:cNvContentPartPr/>
                <p14:nvPr/>
              </p14:nvContentPartPr>
              <p14:xfrm>
                <a:off x="6453273" y="3807547"/>
                <a:ext cx="74520" cy="157680"/>
              </p14:xfrm>
            </p:contentPart>
          </mc:Choice>
          <mc:Fallback>
            <p:pic>
              <p:nvPicPr>
                <p:cNvPr id="8" name="Rukopis 7">
                  <a:extLst>
                    <a:ext uri="{FF2B5EF4-FFF2-40B4-BE49-F238E27FC236}">
                      <a16:creationId xmlns:a16="http://schemas.microsoft.com/office/drawing/2014/main" id="{C6C7C5C8-60E3-54B9-9D31-CC991AA3DD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4273" y="3798547"/>
                  <a:ext cx="92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Rukopis 9">
                  <a:extLst>
                    <a:ext uri="{FF2B5EF4-FFF2-40B4-BE49-F238E27FC236}">
                      <a16:creationId xmlns:a16="http://schemas.microsoft.com/office/drawing/2014/main" id="{C8D3D045-71D9-C853-EFE1-54D70AED76B2}"/>
                    </a:ext>
                  </a:extLst>
                </p14:cNvPr>
                <p14:cNvContentPartPr/>
                <p14:nvPr/>
              </p14:nvContentPartPr>
              <p14:xfrm>
                <a:off x="6590073" y="3737707"/>
                <a:ext cx="93600" cy="179640"/>
              </p14:xfrm>
            </p:contentPart>
          </mc:Choice>
          <mc:Fallback>
            <p:pic>
              <p:nvPicPr>
                <p:cNvPr id="10" name="Rukopis 9">
                  <a:extLst>
                    <a:ext uri="{FF2B5EF4-FFF2-40B4-BE49-F238E27FC236}">
                      <a16:creationId xmlns:a16="http://schemas.microsoft.com/office/drawing/2014/main" id="{C8D3D045-71D9-C853-EFE1-54D70AED76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81073" y="3728707"/>
                  <a:ext cx="111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Rukopis 10">
                  <a:extLst>
                    <a:ext uri="{FF2B5EF4-FFF2-40B4-BE49-F238E27FC236}">
                      <a16:creationId xmlns:a16="http://schemas.microsoft.com/office/drawing/2014/main" id="{4DDD935A-6EA7-0BAF-1560-BF2FB4BCD850}"/>
                    </a:ext>
                  </a:extLst>
                </p14:cNvPr>
                <p14:cNvContentPartPr/>
                <p14:nvPr/>
              </p14:nvContentPartPr>
              <p14:xfrm>
                <a:off x="6599793" y="3842827"/>
                <a:ext cx="43920" cy="20880"/>
              </p14:xfrm>
            </p:contentPart>
          </mc:Choice>
          <mc:Fallback>
            <p:pic>
              <p:nvPicPr>
                <p:cNvPr id="11" name="Rukopis 10">
                  <a:extLst>
                    <a:ext uri="{FF2B5EF4-FFF2-40B4-BE49-F238E27FC236}">
                      <a16:creationId xmlns:a16="http://schemas.microsoft.com/office/drawing/2014/main" id="{4DDD935A-6EA7-0BAF-1560-BF2FB4BCD8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1153" y="3833827"/>
                  <a:ext cx="61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Rukopis 12">
                  <a:extLst>
                    <a:ext uri="{FF2B5EF4-FFF2-40B4-BE49-F238E27FC236}">
                      <a16:creationId xmlns:a16="http://schemas.microsoft.com/office/drawing/2014/main" id="{77086B45-AFDE-F843-A385-32DBEA98A56F}"/>
                    </a:ext>
                  </a:extLst>
                </p14:cNvPr>
                <p14:cNvContentPartPr/>
                <p14:nvPr/>
              </p14:nvContentPartPr>
              <p14:xfrm>
                <a:off x="6453273" y="3972427"/>
                <a:ext cx="32760" cy="13320"/>
              </p14:xfrm>
            </p:contentPart>
          </mc:Choice>
          <mc:Fallback>
            <p:pic>
              <p:nvPicPr>
                <p:cNvPr id="13" name="Rukopis 12">
                  <a:extLst>
                    <a:ext uri="{FF2B5EF4-FFF2-40B4-BE49-F238E27FC236}">
                      <a16:creationId xmlns:a16="http://schemas.microsoft.com/office/drawing/2014/main" id="{77086B45-AFDE-F843-A385-32DBEA98A5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44273" y="3963787"/>
                  <a:ext cx="50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Rukopis 15">
                  <a:extLst>
                    <a:ext uri="{FF2B5EF4-FFF2-40B4-BE49-F238E27FC236}">
                      <a16:creationId xmlns:a16="http://schemas.microsoft.com/office/drawing/2014/main" id="{70CAE08B-3DF3-959A-AE2B-93D337479EFF}"/>
                    </a:ext>
                  </a:extLst>
                </p14:cNvPr>
                <p14:cNvContentPartPr/>
                <p14:nvPr/>
              </p14:nvContentPartPr>
              <p14:xfrm>
                <a:off x="6759273" y="3651307"/>
                <a:ext cx="37440" cy="212040"/>
              </p14:xfrm>
            </p:contentPart>
          </mc:Choice>
          <mc:Fallback>
            <p:pic>
              <p:nvPicPr>
                <p:cNvPr id="16" name="Rukopis 15">
                  <a:extLst>
                    <a:ext uri="{FF2B5EF4-FFF2-40B4-BE49-F238E27FC236}">
                      <a16:creationId xmlns:a16="http://schemas.microsoft.com/office/drawing/2014/main" id="{70CAE08B-3DF3-959A-AE2B-93D337479EF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50273" y="3642667"/>
                  <a:ext cx="55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Rukopis 16">
                  <a:extLst>
                    <a:ext uri="{FF2B5EF4-FFF2-40B4-BE49-F238E27FC236}">
                      <a16:creationId xmlns:a16="http://schemas.microsoft.com/office/drawing/2014/main" id="{FAC4658D-E98A-6169-4F3B-506BA86512FF}"/>
                    </a:ext>
                  </a:extLst>
                </p14:cNvPr>
                <p14:cNvContentPartPr/>
                <p14:nvPr/>
              </p14:nvContentPartPr>
              <p14:xfrm>
                <a:off x="6687993" y="3630427"/>
                <a:ext cx="171720" cy="91440"/>
              </p14:xfrm>
            </p:contentPart>
          </mc:Choice>
          <mc:Fallback>
            <p:pic>
              <p:nvPicPr>
                <p:cNvPr id="17" name="Rukopis 16">
                  <a:extLst>
                    <a:ext uri="{FF2B5EF4-FFF2-40B4-BE49-F238E27FC236}">
                      <a16:creationId xmlns:a16="http://schemas.microsoft.com/office/drawing/2014/main" id="{FAC4658D-E98A-6169-4F3B-506BA86512F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78993" y="3621427"/>
                  <a:ext cx="189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Rukopis 17">
                  <a:extLst>
                    <a:ext uri="{FF2B5EF4-FFF2-40B4-BE49-F238E27FC236}">
                      <a16:creationId xmlns:a16="http://schemas.microsoft.com/office/drawing/2014/main" id="{1E8F266B-5588-B628-E8AB-77736D3AD93D}"/>
                    </a:ext>
                  </a:extLst>
                </p14:cNvPr>
                <p14:cNvContentPartPr/>
                <p14:nvPr/>
              </p14:nvContentPartPr>
              <p14:xfrm>
                <a:off x="6893193" y="3547627"/>
                <a:ext cx="104040" cy="271800"/>
              </p14:xfrm>
            </p:contentPart>
          </mc:Choice>
          <mc:Fallback>
            <p:pic>
              <p:nvPicPr>
                <p:cNvPr id="18" name="Rukopis 17">
                  <a:extLst>
                    <a:ext uri="{FF2B5EF4-FFF2-40B4-BE49-F238E27FC236}">
                      <a16:creationId xmlns:a16="http://schemas.microsoft.com/office/drawing/2014/main" id="{1E8F266B-5588-B628-E8AB-77736D3AD9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4553" y="3538627"/>
                  <a:ext cx="121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Rukopis 18">
                  <a:extLst>
                    <a:ext uri="{FF2B5EF4-FFF2-40B4-BE49-F238E27FC236}">
                      <a16:creationId xmlns:a16="http://schemas.microsoft.com/office/drawing/2014/main" id="{37F6C4D1-3463-36D2-A569-319AB4C41764}"/>
                    </a:ext>
                  </a:extLst>
                </p14:cNvPr>
                <p14:cNvContentPartPr/>
                <p14:nvPr/>
              </p14:nvContentPartPr>
              <p14:xfrm>
                <a:off x="6907953" y="3715027"/>
                <a:ext cx="47880" cy="30960"/>
              </p14:xfrm>
            </p:contentPart>
          </mc:Choice>
          <mc:Fallback>
            <p:pic>
              <p:nvPicPr>
                <p:cNvPr id="19" name="Rukopis 18">
                  <a:extLst>
                    <a:ext uri="{FF2B5EF4-FFF2-40B4-BE49-F238E27FC236}">
                      <a16:creationId xmlns:a16="http://schemas.microsoft.com/office/drawing/2014/main" id="{37F6C4D1-3463-36D2-A569-319AB4C417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99313" y="3706387"/>
                  <a:ext cx="65520" cy="48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" name="Picture 4">
            <a:extLst>
              <a:ext uri="{FF2B5EF4-FFF2-40B4-BE49-F238E27FC236}">
                <a16:creationId xmlns:a16="http://schemas.microsoft.com/office/drawing/2014/main" id="{4E7CBD59-F090-FEB0-5DD4-A1FC8ED9B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75" y="2451503"/>
            <a:ext cx="2144649" cy="23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Skupina 21">
            <a:extLst>
              <a:ext uri="{FF2B5EF4-FFF2-40B4-BE49-F238E27FC236}">
                <a16:creationId xmlns:a16="http://schemas.microsoft.com/office/drawing/2014/main" id="{21EFEB42-4513-D8D4-024B-23201AAD650D}"/>
              </a:ext>
            </a:extLst>
          </p:cNvPr>
          <p:cNvGrpSpPr/>
          <p:nvPr/>
        </p:nvGrpSpPr>
        <p:grpSpPr>
          <a:xfrm>
            <a:off x="3401781" y="3627232"/>
            <a:ext cx="558720" cy="438120"/>
            <a:chOff x="6438513" y="3547627"/>
            <a:chExt cx="55872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Rukopis 22">
                  <a:extLst>
                    <a:ext uri="{FF2B5EF4-FFF2-40B4-BE49-F238E27FC236}">
                      <a16:creationId xmlns:a16="http://schemas.microsoft.com/office/drawing/2014/main" id="{95A36796-55C5-9355-77E8-D3995AB24970}"/>
                    </a:ext>
                  </a:extLst>
                </p14:cNvPr>
                <p14:cNvContentPartPr/>
                <p14:nvPr/>
              </p14:nvContentPartPr>
              <p14:xfrm>
                <a:off x="6438513" y="3814027"/>
                <a:ext cx="360" cy="170280"/>
              </p14:xfrm>
            </p:contentPart>
          </mc:Choice>
          <mc:Fallback>
            <p:pic>
              <p:nvPicPr>
                <p:cNvPr id="23" name="Rukopis 22">
                  <a:extLst>
                    <a:ext uri="{FF2B5EF4-FFF2-40B4-BE49-F238E27FC236}">
                      <a16:creationId xmlns:a16="http://schemas.microsoft.com/office/drawing/2014/main" id="{95A36796-55C5-9355-77E8-D3995AB249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9513" y="3805027"/>
                  <a:ext cx="18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Rukopis 23">
                  <a:extLst>
                    <a:ext uri="{FF2B5EF4-FFF2-40B4-BE49-F238E27FC236}">
                      <a16:creationId xmlns:a16="http://schemas.microsoft.com/office/drawing/2014/main" id="{67203B6A-E2E0-58B9-DF39-7C76435F0FB3}"/>
                    </a:ext>
                  </a:extLst>
                </p14:cNvPr>
                <p14:cNvContentPartPr/>
                <p14:nvPr/>
              </p14:nvContentPartPr>
              <p14:xfrm>
                <a:off x="6453273" y="3807547"/>
                <a:ext cx="74520" cy="157680"/>
              </p14:xfrm>
            </p:contentPart>
          </mc:Choice>
          <mc:Fallback>
            <p:pic>
              <p:nvPicPr>
                <p:cNvPr id="24" name="Rukopis 23">
                  <a:extLst>
                    <a:ext uri="{FF2B5EF4-FFF2-40B4-BE49-F238E27FC236}">
                      <a16:creationId xmlns:a16="http://schemas.microsoft.com/office/drawing/2014/main" id="{67203B6A-E2E0-58B9-DF39-7C76435F0FB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4273" y="3798547"/>
                  <a:ext cx="92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Rukopis 24">
                  <a:extLst>
                    <a:ext uri="{FF2B5EF4-FFF2-40B4-BE49-F238E27FC236}">
                      <a16:creationId xmlns:a16="http://schemas.microsoft.com/office/drawing/2014/main" id="{405DE451-4344-708F-A9A2-F8FA9A60C45A}"/>
                    </a:ext>
                  </a:extLst>
                </p14:cNvPr>
                <p14:cNvContentPartPr/>
                <p14:nvPr/>
              </p14:nvContentPartPr>
              <p14:xfrm>
                <a:off x="6590073" y="3737707"/>
                <a:ext cx="93600" cy="179640"/>
              </p14:xfrm>
            </p:contentPart>
          </mc:Choice>
          <mc:Fallback>
            <p:pic>
              <p:nvPicPr>
                <p:cNvPr id="25" name="Rukopis 24">
                  <a:extLst>
                    <a:ext uri="{FF2B5EF4-FFF2-40B4-BE49-F238E27FC236}">
                      <a16:creationId xmlns:a16="http://schemas.microsoft.com/office/drawing/2014/main" id="{405DE451-4344-708F-A9A2-F8FA9A60C4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81073" y="3728707"/>
                  <a:ext cx="111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Rukopis 25">
                  <a:extLst>
                    <a:ext uri="{FF2B5EF4-FFF2-40B4-BE49-F238E27FC236}">
                      <a16:creationId xmlns:a16="http://schemas.microsoft.com/office/drawing/2014/main" id="{95688CCD-193B-35B6-C18F-6CE794B61EA9}"/>
                    </a:ext>
                  </a:extLst>
                </p14:cNvPr>
                <p14:cNvContentPartPr/>
                <p14:nvPr/>
              </p14:nvContentPartPr>
              <p14:xfrm>
                <a:off x="6599793" y="3842827"/>
                <a:ext cx="43920" cy="20880"/>
              </p14:xfrm>
            </p:contentPart>
          </mc:Choice>
          <mc:Fallback>
            <p:pic>
              <p:nvPicPr>
                <p:cNvPr id="26" name="Rukopis 25">
                  <a:extLst>
                    <a:ext uri="{FF2B5EF4-FFF2-40B4-BE49-F238E27FC236}">
                      <a16:creationId xmlns:a16="http://schemas.microsoft.com/office/drawing/2014/main" id="{95688CCD-193B-35B6-C18F-6CE794B61EA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1153" y="3833827"/>
                  <a:ext cx="61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Rukopis 26">
                  <a:extLst>
                    <a:ext uri="{FF2B5EF4-FFF2-40B4-BE49-F238E27FC236}">
                      <a16:creationId xmlns:a16="http://schemas.microsoft.com/office/drawing/2014/main" id="{942A9724-71DF-36F1-66D5-86B8BD8E36A1}"/>
                    </a:ext>
                  </a:extLst>
                </p14:cNvPr>
                <p14:cNvContentPartPr/>
                <p14:nvPr/>
              </p14:nvContentPartPr>
              <p14:xfrm>
                <a:off x="6453273" y="3972427"/>
                <a:ext cx="32760" cy="13320"/>
              </p14:xfrm>
            </p:contentPart>
          </mc:Choice>
          <mc:Fallback>
            <p:pic>
              <p:nvPicPr>
                <p:cNvPr id="27" name="Rukopis 26">
                  <a:extLst>
                    <a:ext uri="{FF2B5EF4-FFF2-40B4-BE49-F238E27FC236}">
                      <a16:creationId xmlns:a16="http://schemas.microsoft.com/office/drawing/2014/main" id="{942A9724-71DF-36F1-66D5-86B8BD8E36A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44273" y="3963787"/>
                  <a:ext cx="50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Rukopis 27">
                  <a:extLst>
                    <a:ext uri="{FF2B5EF4-FFF2-40B4-BE49-F238E27FC236}">
                      <a16:creationId xmlns:a16="http://schemas.microsoft.com/office/drawing/2014/main" id="{78BF8E56-D0DA-0D6A-A9E8-70AFC0A83C45}"/>
                    </a:ext>
                  </a:extLst>
                </p14:cNvPr>
                <p14:cNvContentPartPr/>
                <p14:nvPr/>
              </p14:nvContentPartPr>
              <p14:xfrm>
                <a:off x="6759273" y="3651307"/>
                <a:ext cx="37440" cy="212040"/>
              </p14:xfrm>
            </p:contentPart>
          </mc:Choice>
          <mc:Fallback>
            <p:pic>
              <p:nvPicPr>
                <p:cNvPr id="28" name="Rukopis 27">
                  <a:extLst>
                    <a:ext uri="{FF2B5EF4-FFF2-40B4-BE49-F238E27FC236}">
                      <a16:creationId xmlns:a16="http://schemas.microsoft.com/office/drawing/2014/main" id="{78BF8E56-D0DA-0D6A-A9E8-70AFC0A83C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50273" y="3642667"/>
                  <a:ext cx="55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Rukopis 28">
                  <a:extLst>
                    <a:ext uri="{FF2B5EF4-FFF2-40B4-BE49-F238E27FC236}">
                      <a16:creationId xmlns:a16="http://schemas.microsoft.com/office/drawing/2014/main" id="{CFA344BD-9F3A-D5F1-F6E4-85E8D71F20FC}"/>
                    </a:ext>
                  </a:extLst>
                </p14:cNvPr>
                <p14:cNvContentPartPr/>
                <p14:nvPr/>
              </p14:nvContentPartPr>
              <p14:xfrm>
                <a:off x="6687993" y="3630427"/>
                <a:ext cx="171720" cy="91440"/>
              </p14:xfrm>
            </p:contentPart>
          </mc:Choice>
          <mc:Fallback>
            <p:pic>
              <p:nvPicPr>
                <p:cNvPr id="29" name="Rukopis 28">
                  <a:extLst>
                    <a:ext uri="{FF2B5EF4-FFF2-40B4-BE49-F238E27FC236}">
                      <a16:creationId xmlns:a16="http://schemas.microsoft.com/office/drawing/2014/main" id="{CFA344BD-9F3A-D5F1-F6E4-85E8D71F20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78993" y="3621427"/>
                  <a:ext cx="189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Rukopis 29">
                  <a:extLst>
                    <a:ext uri="{FF2B5EF4-FFF2-40B4-BE49-F238E27FC236}">
                      <a16:creationId xmlns:a16="http://schemas.microsoft.com/office/drawing/2014/main" id="{0E6D70DC-8D76-CD0B-9521-26516CAE63E7}"/>
                    </a:ext>
                  </a:extLst>
                </p14:cNvPr>
                <p14:cNvContentPartPr/>
                <p14:nvPr/>
              </p14:nvContentPartPr>
              <p14:xfrm>
                <a:off x="6893193" y="3547627"/>
                <a:ext cx="104040" cy="271800"/>
              </p14:xfrm>
            </p:contentPart>
          </mc:Choice>
          <mc:Fallback>
            <p:pic>
              <p:nvPicPr>
                <p:cNvPr id="30" name="Rukopis 29">
                  <a:extLst>
                    <a:ext uri="{FF2B5EF4-FFF2-40B4-BE49-F238E27FC236}">
                      <a16:creationId xmlns:a16="http://schemas.microsoft.com/office/drawing/2014/main" id="{0E6D70DC-8D76-CD0B-9521-26516CAE63E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4553" y="3538627"/>
                  <a:ext cx="121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Rukopis 30">
                  <a:extLst>
                    <a:ext uri="{FF2B5EF4-FFF2-40B4-BE49-F238E27FC236}">
                      <a16:creationId xmlns:a16="http://schemas.microsoft.com/office/drawing/2014/main" id="{A4FD4AD7-6CCE-5A60-E97D-D397B564E374}"/>
                    </a:ext>
                  </a:extLst>
                </p14:cNvPr>
                <p14:cNvContentPartPr/>
                <p14:nvPr/>
              </p14:nvContentPartPr>
              <p14:xfrm>
                <a:off x="6907953" y="3715027"/>
                <a:ext cx="47880" cy="30960"/>
              </p14:xfrm>
            </p:contentPart>
          </mc:Choice>
          <mc:Fallback>
            <p:pic>
              <p:nvPicPr>
                <p:cNvPr id="31" name="Rukopis 30">
                  <a:extLst>
                    <a:ext uri="{FF2B5EF4-FFF2-40B4-BE49-F238E27FC236}">
                      <a16:creationId xmlns:a16="http://schemas.microsoft.com/office/drawing/2014/main" id="{A4FD4AD7-6CCE-5A60-E97D-D397B564E37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99313" y="3706387"/>
                  <a:ext cx="65520" cy="48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2" name="Picture 4">
            <a:extLst>
              <a:ext uri="{FF2B5EF4-FFF2-40B4-BE49-F238E27FC236}">
                <a16:creationId xmlns:a16="http://schemas.microsoft.com/office/drawing/2014/main" id="{94F82995-CA3A-99A5-2795-C3447427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679" y="2451503"/>
            <a:ext cx="2144649" cy="23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Skupina 32">
            <a:extLst>
              <a:ext uri="{FF2B5EF4-FFF2-40B4-BE49-F238E27FC236}">
                <a16:creationId xmlns:a16="http://schemas.microsoft.com/office/drawing/2014/main" id="{C9272184-2473-AD08-414C-FE93A5715D35}"/>
              </a:ext>
            </a:extLst>
          </p:cNvPr>
          <p:cNvGrpSpPr/>
          <p:nvPr/>
        </p:nvGrpSpPr>
        <p:grpSpPr>
          <a:xfrm>
            <a:off x="9643616" y="3627232"/>
            <a:ext cx="558720" cy="438120"/>
            <a:chOff x="6438513" y="3547627"/>
            <a:chExt cx="55872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Rukopis 33">
                  <a:extLst>
                    <a:ext uri="{FF2B5EF4-FFF2-40B4-BE49-F238E27FC236}">
                      <a16:creationId xmlns:a16="http://schemas.microsoft.com/office/drawing/2014/main" id="{8CD4412A-6EF6-6931-53EE-3703E6C5C802}"/>
                    </a:ext>
                  </a:extLst>
                </p14:cNvPr>
                <p14:cNvContentPartPr/>
                <p14:nvPr/>
              </p14:nvContentPartPr>
              <p14:xfrm>
                <a:off x="6438513" y="3814027"/>
                <a:ext cx="360" cy="170280"/>
              </p14:xfrm>
            </p:contentPart>
          </mc:Choice>
          <mc:Fallback>
            <p:pic>
              <p:nvPicPr>
                <p:cNvPr id="34" name="Rukopis 33">
                  <a:extLst>
                    <a:ext uri="{FF2B5EF4-FFF2-40B4-BE49-F238E27FC236}">
                      <a16:creationId xmlns:a16="http://schemas.microsoft.com/office/drawing/2014/main" id="{8CD4412A-6EF6-6931-53EE-3703E6C5C8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9513" y="3805027"/>
                  <a:ext cx="18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5" name="Rukopis 34">
                  <a:extLst>
                    <a:ext uri="{FF2B5EF4-FFF2-40B4-BE49-F238E27FC236}">
                      <a16:creationId xmlns:a16="http://schemas.microsoft.com/office/drawing/2014/main" id="{28FA06FE-0E54-477C-C101-78867285736B}"/>
                    </a:ext>
                  </a:extLst>
                </p14:cNvPr>
                <p14:cNvContentPartPr/>
                <p14:nvPr/>
              </p14:nvContentPartPr>
              <p14:xfrm>
                <a:off x="6453273" y="3807547"/>
                <a:ext cx="74520" cy="157680"/>
              </p14:xfrm>
            </p:contentPart>
          </mc:Choice>
          <mc:Fallback>
            <p:pic>
              <p:nvPicPr>
                <p:cNvPr id="35" name="Rukopis 34">
                  <a:extLst>
                    <a:ext uri="{FF2B5EF4-FFF2-40B4-BE49-F238E27FC236}">
                      <a16:creationId xmlns:a16="http://schemas.microsoft.com/office/drawing/2014/main" id="{28FA06FE-0E54-477C-C101-78867285736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4273" y="3798547"/>
                  <a:ext cx="92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Rukopis 35">
                  <a:extLst>
                    <a:ext uri="{FF2B5EF4-FFF2-40B4-BE49-F238E27FC236}">
                      <a16:creationId xmlns:a16="http://schemas.microsoft.com/office/drawing/2014/main" id="{B00D3120-3727-E673-C4ED-7F2FF3B8B32D}"/>
                    </a:ext>
                  </a:extLst>
                </p14:cNvPr>
                <p14:cNvContentPartPr/>
                <p14:nvPr/>
              </p14:nvContentPartPr>
              <p14:xfrm>
                <a:off x="6590073" y="3737707"/>
                <a:ext cx="93600" cy="179640"/>
              </p14:xfrm>
            </p:contentPart>
          </mc:Choice>
          <mc:Fallback>
            <p:pic>
              <p:nvPicPr>
                <p:cNvPr id="36" name="Rukopis 35">
                  <a:extLst>
                    <a:ext uri="{FF2B5EF4-FFF2-40B4-BE49-F238E27FC236}">
                      <a16:creationId xmlns:a16="http://schemas.microsoft.com/office/drawing/2014/main" id="{B00D3120-3727-E673-C4ED-7F2FF3B8B3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81073" y="3728707"/>
                  <a:ext cx="111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7" name="Rukopis 36">
                  <a:extLst>
                    <a:ext uri="{FF2B5EF4-FFF2-40B4-BE49-F238E27FC236}">
                      <a16:creationId xmlns:a16="http://schemas.microsoft.com/office/drawing/2014/main" id="{862CB43D-4266-ED8F-8561-5759A22007D5}"/>
                    </a:ext>
                  </a:extLst>
                </p14:cNvPr>
                <p14:cNvContentPartPr/>
                <p14:nvPr/>
              </p14:nvContentPartPr>
              <p14:xfrm>
                <a:off x="6599793" y="3842827"/>
                <a:ext cx="43920" cy="20880"/>
              </p14:xfrm>
            </p:contentPart>
          </mc:Choice>
          <mc:Fallback>
            <p:pic>
              <p:nvPicPr>
                <p:cNvPr id="37" name="Rukopis 36">
                  <a:extLst>
                    <a:ext uri="{FF2B5EF4-FFF2-40B4-BE49-F238E27FC236}">
                      <a16:creationId xmlns:a16="http://schemas.microsoft.com/office/drawing/2014/main" id="{862CB43D-4266-ED8F-8561-5759A22007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1153" y="3833827"/>
                  <a:ext cx="61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Rukopis 37">
                  <a:extLst>
                    <a:ext uri="{FF2B5EF4-FFF2-40B4-BE49-F238E27FC236}">
                      <a16:creationId xmlns:a16="http://schemas.microsoft.com/office/drawing/2014/main" id="{47F1C74D-853A-03C4-1739-0CED3E28D63C}"/>
                    </a:ext>
                  </a:extLst>
                </p14:cNvPr>
                <p14:cNvContentPartPr/>
                <p14:nvPr/>
              </p14:nvContentPartPr>
              <p14:xfrm>
                <a:off x="6453273" y="3972427"/>
                <a:ext cx="32760" cy="13320"/>
              </p14:xfrm>
            </p:contentPart>
          </mc:Choice>
          <mc:Fallback>
            <p:pic>
              <p:nvPicPr>
                <p:cNvPr id="38" name="Rukopis 37">
                  <a:extLst>
                    <a:ext uri="{FF2B5EF4-FFF2-40B4-BE49-F238E27FC236}">
                      <a16:creationId xmlns:a16="http://schemas.microsoft.com/office/drawing/2014/main" id="{47F1C74D-853A-03C4-1739-0CED3E28D6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44273" y="3963787"/>
                  <a:ext cx="50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9" name="Rukopis 38">
                  <a:extLst>
                    <a:ext uri="{FF2B5EF4-FFF2-40B4-BE49-F238E27FC236}">
                      <a16:creationId xmlns:a16="http://schemas.microsoft.com/office/drawing/2014/main" id="{10E3CBCD-86DA-1F06-617F-3DD67B02D712}"/>
                    </a:ext>
                  </a:extLst>
                </p14:cNvPr>
                <p14:cNvContentPartPr/>
                <p14:nvPr/>
              </p14:nvContentPartPr>
              <p14:xfrm>
                <a:off x="6759273" y="3651307"/>
                <a:ext cx="37440" cy="212040"/>
              </p14:xfrm>
            </p:contentPart>
          </mc:Choice>
          <mc:Fallback>
            <p:pic>
              <p:nvPicPr>
                <p:cNvPr id="39" name="Rukopis 38">
                  <a:extLst>
                    <a:ext uri="{FF2B5EF4-FFF2-40B4-BE49-F238E27FC236}">
                      <a16:creationId xmlns:a16="http://schemas.microsoft.com/office/drawing/2014/main" id="{10E3CBCD-86DA-1F06-617F-3DD67B02D7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50273" y="3642667"/>
                  <a:ext cx="55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Rukopis 39">
                  <a:extLst>
                    <a:ext uri="{FF2B5EF4-FFF2-40B4-BE49-F238E27FC236}">
                      <a16:creationId xmlns:a16="http://schemas.microsoft.com/office/drawing/2014/main" id="{610BD7DC-01EB-D198-848B-6046A724EA23}"/>
                    </a:ext>
                  </a:extLst>
                </p14:cNvPr>
                <p14:cNvContentPartPr/>
                <p14:nvPr/>
              </p14:nvContentPartPr>
              <p14:xfrm>
                <a:off x="6687993" y="3630427"/>
                <a:ext cx="171720" cy="91440"/>
              </p14:xfrm>
            </p:contentPart>
          </mc:Choice>
          <mc:Fallback>
            <p:pic>
              <p:nvPicPr>
                <p:cNvPr id="40" name="Rukopis 39">
                  <a:extLst>
                    <a:ext uri="{FF2B5EF4-FFF2-40B4-BE49-F238E27FC236}">
                      <a16:creationId xmlns:a16="http://schemas.microsoft.com/office/drawing/2014/main" id="{610BD7DC-01EB-D198-848B-6046A724EA2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78993" y="3621427"/>
                  <a:ext cx="189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1" name="Rukopis 40">
                  <a:extLst>
                    <a:ext uri="{FF2B5EF4-FFF2-40B4-BE49-F238E27FC236}">
                      <a16:creationId xmlns:a16="http://schemas.microsoft.com/office/drawing/2014/main" id="{A112543F-6ABF-BC71-31B7-7086CE42FF00}"/>
                    </a:ext>
                  </a:extLst>
                </p14:cNvPr>
                <p14:cNvContentPartPr/>
                <p14:nvPr/>
              </p14:nvContentPartPr>
              <p14:xfrm>
                <a:off x="6893193" y="3547627"/>
                <a:ext cx="104040" cy="271800"/>
              </p14:xfrm>
            </p:contentPart>
          </mc:Choice>
          <mc:Fallback>
            <p:pic>
              <p:nvPicPr>
                <p:cNvPr id="41" name="Rukopis 40">
                  <a:extLst>
                    <a:ext uri="{FF2B5EF4-FFF2-40B4-BE49-F238E27FC236}">
                      <a16:creationId xmlns:a16="http://schemas.microsoft.com/office/drawing/2014/main" id="{A112543F-6ABF-BC71-31B7-7086CE42FF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4553" y="3538627"/>
                  <a:ext cx="121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Rukopis 41">
                  <a:extLst>
                    <a:ext uri="{FF2B5EF4-FFF2-40B4-BE49-F238E27FC236}">
                      <a16:creationId xmlns:a16="http://schemas.microsoft.com/office/drawing/2014/main" id="{55B72A4C-3E60-159B-77E6-777B51044E00}"/>
                    </a:ext>
                  </a:extLst>
                </p14:cNvPr>
                <p14:cNvContentPartPr/>
                <p14:nvPr/>
              </p14:nvContentPartPr>
              <p14:xfrm>
                <a:off x="6907953" y="3715027"/>
                <a:ext cx="47880" cy="30960"/>
              </p14:xfrm>
            </p:contentPart>
          </mc:Choice>
          <mc:Fallback>
            <p:pic>
              <p:nvPicPr>
                <p:cNvPr id="42" name="Rukopis 41">
                  <a:extLst>
                    <a:ext uri="{FF2B5EF4-FFF2-40B4-BE49-F238E27FC236}">
                      <a16:creationId xmlns:a16="http://schemas.microsoft.com/office/drawing/2014/main" id="{55B72A4C-3E60-159B-77E6-777B51044E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99313" y="3706387"/>
                  <a:ext cx="6552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97" name="Skupina 8196">
            <a:extLst>
              <a:ext uri="{FF2B5EF4-FFF2-40B4-BE49-F238E27FC236}">
                <a16:creationId xmlns:a16="http://schemas.microsoft.com/office/drawing/2014/main" id="{5FDDC4B6-73B5-0C1D-8C00-A5EEAE766E28}"/>
              </a:ext>
            </a:extLst>
          </p:cNvPr>
          <p:cNvGrpSpPr/>
          <p:nvPr/>
        </p:nvGrpSpPr>
        <p:grpSpPr>
          <a:xfrm>
            <a:off x="4436553" y="3623095"/>
            <a:ext cx="634680" cy="156960"/>
            <a:chOff x="4436553" y="3623095"/>
            <a:chExt cx="63468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7" name="Rukopis 56">
                  <a:extLst>
                    <a:ext uri="{FF2B5EF4-FFF2-40B4-BE49-F238E27FC236}">
                      <a16:creationId xmlns:a16="http://schemas.microsoft.com/office/drawing/2014/main" id="{60C9A74A-4707-E118-9686-50A127FE444E}"/>
                    </a:ext>
                  </a:extLst>
                </p14:cNvPr>
                <p14:cNvContentPartPr/>
                <p14:nvPr/>
              </p14:nvContentPartPr>
              <p14:xfrm>
                <a:off x="4436553" y="3629575"/>
                <a:ext cx="171000" cy="74880"/>
              </p14:xfrm>
            </p:contentPart>
          </mc:Choice>
          <mc:Fallback>
            <p:pic>
              <p:nvPicPr>
                <p:cNvPr id="57" name="Rukopis 56">
                  <a:extLst>
                    <a:ext uri="{FF2B5EF4-FFF2-40B4-BE49-F238E27FC236}">
                      <a16:creationId xmlns:a16="http://schemas.microsoft.com/office/drawing/2014/main" id="{60C9A74A-4707-E118-9686-50A127FE444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27553" y="3620935"/>
                  <a:ext cx="188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8" name="Rukopis 57">
                  <a:extLst>
                    <a:ext uri="{FF2B5EF4-FFF2-40B4-BE49-F238E27FC236}">
                      <a16:creationId xmlns:a16="http://schemas.microsoft.com/office/drawing/2014/main" id="{4EF94C50-5C58-DFC7-5AFA-AAC2D3F7E5AE}"/>
                    </a:ext>
                  </a:extLst>
                </p14:cNvPr>
                <p14:cNvContentPartPr/>
                <p14:nvPr/>
              </p14:nvContentPartPr>
              <p14:xfrm>
                <a:off x="4564713" y="3623095"/>
                <a:ext cx="199440" cy="91080"/>
              </p14:xfrm>
            </p:contentPart>
          </mc:Choice>
          <mc:Fallback>
            <p:pic>
              <p:nvPicPr>
                <p:cNvPr id="58" name="Rukopis 57">
                  <a:extLst>
                    <a:ext uri="{FF2B5EF4-FFF2-40B4-BE49-F238E27FC236}">
                      <a16:creationId xmlns:a16="http://schemas.microsoft.com/office/drawing/2014/main" id="{4EF94C50-5C58-DFC7-5AFA-AAC2D3F7E5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56073" y="3614455"/>
                  <a:ext cx="217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9" name="Rukopis 58">
                  <a:extLst>
                    <a:ext uri="{FF2B5EF4-FFF2-40B4-BE49-F238E27FC236}">
                      <a16:creationId xmlns:a16="http://schemas.microsoft.com/office/drawing/2014/main" id="{BF5827E5-7848-CFEE-6CF8-0B641EC0DE23}"/>
                    </a:ext>
                  </a:extLst>
                </p14:cNvPr>
                <p14:cNvContentPartPr/>
                <p14:nvPr/>
              </p14:nvContentPartPr>
              <p14:xfrm>
                <a:off x="4718433" y="3628495"/>
                <a:ext cx="190440" cy="151560"/>
              </p14:xfrm>
            </p:contentPart>
          </mc:Choice>
          <mc:Fallback>
            <p:pic>
              <p:nvPicPr>
                <p:cNvPr id="59" name="Rukopis 58">
                  <a:extLst>
                    <a:ext uri="{FF2B5EF4-FFF2-40B4-BE49-F238E27FC236}">
                      <a16:creationId xmlns:a16="http://schemas.microsoft.com/office/drawing/2014/main" id="{BF5827E5-7848-CFEE-6CF8-0B641EC0DE2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09793" y="3619495"/>
                  <a:ext cx="208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1" name="Rukopis 60">
                  <a:extLst>
                    <a:ext uri="{FF2B5EF4-FFF2-40B4-BE49-F238E27FC236}">
                      <a16:creationId xmlns:a16="http://schemas.microsoft.com/office/drawing/2014/main" id="{DBA397B8-05C7-7AF3-F334-19C7D0D94EBD}"/>
                    </a:ext>
                  </a:extLst>
                </p14:cNvPr>
                <p14:cNvContentPartPr/>
                <p14:nvPr/>
              </p14:nvContentPartPr>
              <p14:xfrm>
                <a:off x="4874673" y="3628135"/>
                <a:ext cx="196560" cy="137160"/>
              </p14:xfrm>
            </p:contentPart>
          </mc:Choice>
          <mc:Fallback>
            <p:pic>
              <p:nvPicPr>
                <p:cNvPr id="61" name="Rukopis 60">
                  <a:extLst>
                    <a:ext uri="{FF2B5EF4-FFF2-40B4-BE49-F238E27FC236}">
                      <a16:creationId xmlns:a16="http://schemas.microsoft.com/office/drawing/2014/main" id="{DBA397B8-05C7-7AF3-F334-19C7D0D94EB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65673" y="3619135"/>
                  <a:ext cx="21420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95" name="Skupina 8194">
            <a:extLst>
              <a:ext uri="{FF2B5EF4-FFF2-40B4-BE49-F238E27FC236}">
                <a16:creationId xmlns:a16="http://schemas.microsoft.com/office/drawing/2014/main" id="{09BB5138-7710-92F1-3CF9-1DA391C641B0}"/>
              </a:ext>
            </a:extLst>
          </p:cNvPr>
          <p:cNvGrpSpPr/>
          <p:nvPr/>
        </p:nvGrpSpPr>
        <p:grpSpPr>
          <a:xfrm>
            <a:off x="7442913" y="3595015"/>
            <a:ext cx="737280" cy="169200"/>
            <a:chOff x="7442913" y="3595015"/>
            <a:chExt cx="737280" cy="1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2" name="Rukopis 61">
                  <a:extLst>
                    <a:ext uri="{FF2B5EF4-FFF2-40B4-BE49-F238E27FC236}">
                      <a16:creationId xmlns:a16="http://schemas.microsoft.com/office/drawing/2014/main" id="{2B255D74-73F4-0B96-03ED-AA9E0ADAED8A}"/>
                    </a:ext>
                  </a:extLst>
                </p14:cNvPr>
                <p14:cNvContentPartPr/>
                <p14:nvPr/>
              </p14:nvContentPartPr>
              <p14:xfrm>
                <a:off x="7442913" y="3601495"/>
                <a:ext cx="205920" cy="96480"/>
              </p14:xfrm>
            </p:contentPart>
          </mc:Choice>
          <mc:Fallback>
            <p:pic>
              <p:nvPicPr>
                <p:cNvPr id="62" name="Rukopis 61">
                  <a:extLst>
                    <a:ext uri="{FF2B5EF4-FFF2-40B4-BE49-F238E27FC236}">
                      <a16:creationId xmlns:a16="http://schemas.microsoft.com/office/drawing/2014/main" id="{2B255D74-73F4-0B96-03ED-AA9E0ADAED8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34273" y="3592495"/>
                  <a:ext cx="223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3" name="Rukopis 62">
                  <a:extLst>
                    <a:ext uri="{FF2B5EF4-FFF2-40B4-BE49-F238E27FC236}">
                      <a16:creationId xmlns:a16="http://schemas.microsoft.com/office/drawing/2014/main" id="{885C6E87-9AAA-8127-260A-6E19353826C0}"/>
                    </a:ext>
                  </a:extLst>
                </p14:cNvPr>
                <p14:cNvContentPartPr/>
                <p14:nvPr/>
              </p14:nvContentPartPr>
              <p14:xfrm>
                <a:off x="7584753" y="3595735"/>
                <a:ext cx="246960" cy="129960"/>
              </p14:xfrm>
            </p:contentPart>
          </mc:Choice>
          <mc:Fallback>
            <p:pic>
              <p:nvPicPr>
                <p:cNvPr id="63" name="Rukopis 62">
                  <a:extLst>
                    <a:ext uri="{FF2B5EF4-FFF2-40B4-BE49-F238E27FC236}">
                      <a16:creationId xmlns:a16="http://schemas.microsoft.com/office/drawing/2014/main" id="{885C6E87-9AAA-8127-260A-6E19353826C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75753" y="3587095"/>
                  <a:ext cx="264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192" name="Rukopis 8191">
                  <a:extLst>
                    <a:ext uri="{FF2B5EF4-FFF2-40B4-BE49-F238E27FC236}">
                      <a16:creationId xmlns:a16="http://schemas.microsoft.com/office/drawing/2014/main" id="{0E1A05D0-6333-65F6-3AAE-B585817FAC74}"/>
                    </a:ext>
                  </a:extLst>
                </p14:cNvPr>
                <p14:cNvContentPartPr/>
                <p14:nvPr/>
              </p14:nvContentPartPr>
              <p14:xfrm>
                <a:off x="7752513" y="3595015"/>
                <a:ext cx="149040" cy="147960"/>
              </p14:xfrm>
            </p:contentPart>
          </mc:Choice>
          <mc:Fallback>
            <p:pic>
              <p:nvPicPr>
                <p:cNvPr id="8192" name="Rukopis 8191">
                  <a:extLst>
                    <a:ext uri="{FF2B5EF4-FFF2-40B4-BE49-F238E27FC236}">
                      <a16:creationId xmlns:a16="http://schemas.microsoft.com/office/drawing/2014/main" id="{0E1A05D0-6333-65F6-3AAE-B585817FAC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43513" y="3586015"/>
                  <a:ext cx="166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193" name="Rukopis 8192">
                  <a:extLst>
                    <a:ext uri="{FF2B5EF4-FFF2-40B4-BE49-F238E27FC236}">
                      <a16:creationId xmlns:a16="http://schemas.microsoft.com/office/drawing/2014/main" id="{CBBDE23C-CC73-1D67-36BD-0F3EA696A273}"/>
                    </a:ext>
                  </a:extLst>
                </p14:cNvPr>
                <p14:cNvContentPartPr/>
                <p14:nvPr/>
              </p14:nvContentPartPr>
              <p14:xfrm>
                <a:off x="7847913" y="3596815"/>
                <a:ext cx="332280" cy="167400"/>
              </p14:xfrm>
            </p:contentPart>
          </mc:Choice>
          <mc:Fallback>
            <p:pic>
              <p:nvPicPr>
                <p:cNvPr id="8193" name="Rukopis 8192">
                  <a:extLst>
                    <a:ext uri="{FF2B5EF4-FFF2-40B4-BE49-F238E27FC236}">
                      <a16:creationId xmlns:a16="http://schemas.microsoft.com/office/drawing/2014/main" id="{CBBDE23C-CC73-1D67-36BD-0F3EA696A2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38913" y="3587815"/>
                  <a:ext cx="349920" cy="185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198" name="TextovéPole 8197">
            <a:extLst>
              <a:ext uri="{FF2B5EF4-FFF2-40B4-BE49-F238E27FC236}">
                <a16:creationId xmlns:a16="http://schemas.microsoft.com/office/drawing/2014/main" id="{24E001F7-DD05-36C6-E05E-F6F9A3E6BA19}"/>
              </a:ext>
            </a:extLst>
          </p:cNvPr>
          <p:cNvSpPr txBox="1"/>
          <p:nvPr/>
        </p:nvSpPr>
        <p:spPr>
          <a:xfrm>
            <a:off x="2002334" y="5035970"/>
            <a:ext cx="24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>
                <a:highlight>
                  <a:srgbClr val="0000FF"/>
                </a:highlight>
              </a:rPr>
              <a:t>Hash</a:t>
            </a:r>
            <a:r>
              <a:rPr lang="cs-CZ" b="1" dirty="0">
                <a:highlight>
                  <a:srgbClr val="0000FF"/>
                </a:highlight>
              </a:rPr>
              <a:t>: 1F0234ZD</a:t>
            </a:r>
          </a:p>
          <a:p>
            <a:r>
              <a:rPr lang="cs-CZ" b="1" dirty="0" err="1">
                <a:highlight>
                  <a:srgbClr val="800080"/>
                </a:highlight>
              </a:rPr>
              <a:t>Previous</a:t>
            </a:r>
            <a:r>
              <a:rPr lang="cs-CZ" b="1" dirty="0">
                <a:highlight>
                  <a:srgbClr val="800080"/>
                </a:highlight>
              </a:rPr>
              <a:t> </a:t>
            </a:r>
            <a:r>
              <a:rPr lang="cs-CZ" b="1" dirty="0" err="1">
                <a:highlight>
                  <a:srgbClr val="800080"/>
                </a:highlight>
              </a:rPr>
              <a:t>Hash</a:t>
            </a:r>
            <a:r>
              <a:rPr lang="cs-CZ" b="1" dirty="0">
                <a:highlight>
                  <a:srgbClr val="800080"/>
                </a:highlight>
              </a:rPr>
              <a:t>: 0000000</a:t>
            </a:r>
          </a:p>
        </p:txBody>
      </p:sp>
      <p:sp>
        <p:nvSpPr>
          <p:cNvPr id="8199" name="TextovéPole 8198">
            <a:extLst>
              <a:ext uri="{FF2B5EF4-FFF2-40B4-BE49-F238E27FC236}">
                <a16:creationId xmlns:a16="http://schemas.microsoft.com/office/drawing/2014/main" id="{A740EFEE-B603-3965-C9E3-CB1F57629E9F}"/>
              </a:ext>
            </a:extLst>
          </p:cNvPr>
          <p:cNvSpPr txBox="1"/>
          <p:nvPr/>
        </p:nvSpPr>
        <p:spPr>
          <a:xfrm>
            <a:off x="5071233" y="5035970"/>
            <a:ext cx="25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>
                <a:highlight>
                  <a:srgbClr val="0000FF"/>
                </a:highlight>
              </a:rPr>
              <a:t>Hash</a:t>
            </a:r>
            <a:r>
              <a:rPr lang="cs-CZ" b="1" dirty="0">
                <a:highlight>
                  <a:srgbClr val="0000FF"/>
                </a:highlight>
              </a:rPr>
              <a:t>: F0Z094L225</a:t>
            </a:r>
          </a:p>
          <a:p>
            <a:r>
              <a:rPr lang="cs-CZ" b="1" dirty="0" err="1">
                <a:highlight>
                  <a:srgbClr val="800080"/>
                </a:highlight>
              </a:rPr>
              <a:t>Previous</a:t>
            </a:r>
            <a:r>
              <a:rPr lang="cs-CZ" b="1" dirty="0">
                <a:highlight>
                  <a:srgbClr val="800080"/>
                </a:highlight>
              </a:rPr>
              <a:t> </a:t>
            </a:r>
            <a:r>
              <a:rPr lang="cs-CZ" b="1" dirty="0" err="1">
                <a:highlight>
                  <a:srgbClr val="800080"/>
                </a:highlight>
              </a:rPr>
              <a:t>Hash</a:t>
            </a:r>
            <a:r>
              <a:rPr lang="cs-CZ" b="1" dirty="0">
                <a:highlight>
                  <a:srgbClr val="800080"/>
                </a:highlight>
              </a:rPr>
              <a:t>: 1F0234ZD</a:t>
            </a:r>
          </a:p>
        </p:txBody>
      </p:sp>
      <p:sp>
        <p:nvSpPr>
          <p:cNvPr id="8200" name="TextovéPole 8199">
            <a:extLst>
              <a:ext uri="{FF2B5EF4-FFF2-40B4-BE49-F238E27FC236}">
                <a16:creationId xmlns:a16="http://schemas.microsoft.com/office/drawing/2014/main" id="{033A81B8-A508-A9DD-D8E8-D2AA021505A1}"/>
              </a:ext>
            </a:extLst>
          </p:cNvPr>
          <p:cNvSpPr txBox="1"/>
          <p:nvPr/>
        </p:nvSpPr>
        <p:spPr>
          <a:xfrm>
            <a:off x="8180193" y="5035970"/>
            <a:ext cx="27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>
                <a:highlight>
                  <a:srgbClr val="0000FF"/>
                </a:highlight>
              </a:rPr>
              <a:t>Hash</a:t>
            </a:r>
            <a:r>
              <a:rPr lang="cs-CZ" b="1" dirty="0">
                <a:highlight>
                  <a:srgbClr val="0000FF"/>
                </a:highlight>
              </a:rPr>
              <a:t>: T03cc3S43</a:t>
            </a:r>
          </a:p>
          <a:p>
            <a:r>
              <a:rPr lang="cs-CZ" b="1" dirty="0" err="1">
                <a:highlight>
                  <a:srgbClr val="800080"/>
                </a:highlight>
              </a:rPr>
              <a:t>Previous</a:t>
            </a:r>
            <a:r>
              <a:rPr lang="cs-CZ" b="1" dirty="0">
                <a:highlight>
                  <a:srgbClr val="800080"/>
                </a:highlight>
              </a:rPr>
              <a:t> </a:t>
            </a:r>
            <a:r>
              <a:rPr lang="cs-CZ" b="1" dirty="0" err="1">
                <a:highlight>
                  <a:srgbClr val="800080"/>
                </a:highlight>
              </a:rPr>
              <a:t>Hash</a:t>
            </a:r>
            <a:r>
              <a:rPr lang="cs-CZ" b="1" dirty="0">
                <a:highlight>
                  <a:srgbClr val="800080"/>
                </a:highlight>
              </a:rPr>
              <a:t>: F0Z094L225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202" name="Rukopis 8201">
                <a:extLst>
                  <a:ext uri="{FF2B5EF4-FFF2-40B4-BE49-F238E27FC236}">
                    <a16:creationId xmlns:a16="http://schemas.microsoft.com/office/drawing/2014/main" id="{C4E68D8D-3DAE-81FF-615D-04D7A9EB7246}"/>
                  </a:ext>
                </a:extLst>
              </p14:cNvPr>
              <p14:cNvContentPartPr/>
              <p14:nvPr/>
            </p14:nvContentPartPr>
            <p14:xfrm>
              <a:off x="7110633" y="5098147"/>
              <a:ext cx="917640" cy="408600"/>
            </p14:xfrm>
          </p:contentPart>
        </mc:Choice>
        <mc:Fallback>
          <p:pic>
            <p:nvPicPr>
              <p:cNvPr id="8202" name="Rukopis 8201">
                <a:extLst>
                  <a:ext uri="{FF2B5EF4-FFF2-40B4-BE49-F238E27FC236}">
                    <a16:creationId xmlns:a16="http://schemas.microsoft.com/office/drawing/2014/main" id="{C4E68D8D-3DAE-81FF-615D-04D7A9EB724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92993" y="5080147"/>
                <a:ext cx="9532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8203" name="Rukopis 8202">
                <a:extLst>
                  <a:ext uri="{FF2B5EF4-FFF2-40B4-BE49-F238E27FC236}">
                    <a16:creationId xmlns:a16="http://schemas.microsoft.com/office/drawing/2014/main" id="{2C5ABFAD-9EA8-07DC-C6A3-B6AC3B726CBC}"/>
                  </a:ext>
                </a:extLst>
              </p14:cNvPr>
              <p14:cNvContentPartPr/>
              <p14:nvPr/>
            </p14:nvContentPartPr>
            <p14:xfrm>
              <a:off x="3768753" y="5064667"/>
              <a:ext cx="1310760" cy="442080"/>
            </p14:xfrm>
          </p:contentPart>
        </mc:Choice>
        <mc:Fallback>
          <p:pic>
            <p:nvPicPr>
              <p:cNvPr id="8203" name="Rukopis 8202">
                <a:extLst>
                  <a:ext uri="{FF2B5EF4-FFF2-40B4-BE49-F238E27FC236}">
                    <a16:creationId xmlns:a16="http://schemas.microsoft.com/office/drawing/2014/main" id="{2C5ABFAD-9EA8-07DC-C6A3-B6AC3B726CB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750753" y="5047027"/>
                <a:ext cx="1346400" cy="477720"/>
              </a:xfrm>
              <a:prstGeom prst="rect">
                <a:avLst/>
              </a:prstGeom>
            </p:spPr>
          </p:pic>
        </mc:Fallback>
      </mc:AlternateContent>
      <p:sp>
        <p:nvSpPr>
          <p:cNvPr id="8204" name="TextovéPole 8203">
            <a:extLst>
              <a:ext uri="{FF2B5EF4-FFF2-40B4-BE49-F238E27FC236}">
                <a16:creationId xmlns:a16="http://schemas.microsoft.com/office/drawing/2014/main" id="{7671C70F-91D0-1551-03DD-7D0EF5E19FBB}"/>
              </a:ext>
            </a:extLst>
          </p:cNvPr>
          <p:cNvSpPr txBox="1"/>
          <p:nvPr/>
        </p:nvSpPr>
        <p:spPr>
          <a:xfrm>
            <a:off x="6426049" y="1319607"/>
            <a:ext cx="5371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hlinkClick r:id="rId59"/>
              </a:rPr>
              <a:t>https://emn178.github.io/online-tools/sha256.html</a:t>
            </a:r>
            <a:endParaRPr lang="cs-CZ" dirty="0"/>
          </a:p>
          <a:p>
            <a:endParaRPr lang="cs-CZ" dirty="0"/>
          </a:p>
          <a:p>
            <a:r>
              <a:rPr lang="cs-CZ" dirty="0">
                <a:hlinkClick r:id="rId60"/>
              </a:rPr>
              <a:t>https://andersbrownworth.com/blockchain/distributed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409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DECD19C-170A-4594-B7AE-68D475AF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6363CA9-6ACC-8376-305E-515C4BB0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9218" name="Picture 2" descr="Blok 170">
            <a:extLst>
              <a:ext uri="{FF2B5EF4-FFF2-40B4-BE49-F238E27FC236}">
                <a16:creationId xmlns:a16="http://schemas.microsoft.com/office/drawing/2014/main" id="{2C3402B4-CBFA-420D-7EAE-0694E625F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74" y="326967"/>
            <a:ext cx="4905482" cy="509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9B9F96F2-C877-29E8-AFA5-48EE89E2B9D9}"/>
              </a:ext>
            </a:extLst>
          </p:cNvPr>
          <p:cNvSpPr txBox="1"/>
          <p:nvPr/>
        </p:nvSpPr>
        <p:spPr>
          <a:xfrm>
            <a:off x="4693920" y="5913120"/>
            <a:ext cx="80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7.</a:t>
            </a:r>
          </a:p>
        </p:txBody>
      </p:sp>
    </p:spTree>
    <p:extLst>
      <p:ext uri="{BB962C8B-B14F-4D97-AF65-F5344CB8AC3E}">
        <p14:creationId xmlns:p14="http://schemas.microsoft.com/office/powerpoint/2010/main" val="428316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9A4BB7-1915-9314-2451-46B9709F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Konsezus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6C6A3F-FF81-D24A-70E1-5B580101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8F921AE-4397-2B07-8A58-83B81655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A1DEDCA-9C6D-40C0-BE02-EE490458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5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6EDE-6E1B-E91A-7F84-698AFC88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83" y="86836"/>
            <a:ext cx="10509355" cy="769678"/>
          </a:xfrm>
        </p:spPr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Zdroje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informací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2381-C78C-62CC-FB2F-17F06FD78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812"/>
            <a:ext cx="10509355" cy="52354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850" dirty="0">
                <a:ea typeface="Calibri"/>
                <a:cs typeface="Calibri"/>
              </a:rPr>
              <a:t>Blockchain </a:t>
            </a:r>
            <a:r>
              <a:rPr lang="en-US" sz="850" err="1">
                <a:ea typeface="Calibri"/>
                <a:cs typeface="Calibri"/>
              </a:rPr>
              <a:t>základy</a:t>
            </a:r>
            <a:r>
              <a:rPr lang="en-US" sz="850" dirty="0">
                <a:ea typeface="Calibri"/>
                <a:cs typeface="Calibri"/>
              </a:rPr>
              <a:t>:</a:t>
            </a:r>
          </a:p>
          <a:p>
            <a:r>
              <a:rPr lang="en-US" sz="850" dirty="0">
                <a:ea typeface="Calibri"/>
                <a:cs typeface="Calibri"/>
              </a:rPr>
              <a:t>[1] Co je blockchain, jak </a:t>
            </a:r>
            <a:r>
              <a:rPr lang="en-US" sz="850" err="1">
                <a:ea typeface="Calibri"/>
                <a:cs typeface="Calibri"/>
              </a:rPr>
              <a:t>funguje</a:t>
            </a:r>
            <a:r>
              <a:rPr lang="en-US" sz="850" dirty="0">
                <a:ea typeface="Calibri"/>
                <a:cs typeface="Calibri"/>
              </a:rPr>
              <a:t> a KDE </a:t>
            </a:r>
            <a:r>
              <a:rPr lang="en-US" sz="850" err="1">
                <a:ea typeface="Calibri"/>
                <a:cs typeface="Calibri"/>
              </a:rPr>
              <a:t>Najde</a:t>
            </a:r>
            <a:r>
              <a:rPr lang="en-US" sz="850" dirty="0">
                <a:ea typeface="Calibri"/>
                <a:cs typeface="Calibri"/>
              </a:rPr>
              <a:t> </a:t>
            </a:r>
            <a:r>
              <a:rPr lang="en-US" sz="850" err="1">
                <a:ea typeface="Calibri"/>
                <a:cs typeface="Calibri"/>
              </a:rPr>
              <a:t>Využití</a:t>
            </a:r>
            <a:r>
              <a:rPr lang="en-US" sz="850" dirty="0">
                <a:ea typeface="Calibri"/>
                <a:cs typeface="Calibri"/>
              </a:rPr>
              <a:t>? Available from: </a:t>
            </a:r>
            <a:r>
              <a:rPr lang="en-US" sz="850" u="sng" dirty="0">
                <a:solidFill>
                  <a:srgbClr val="0563C1"/>
                </a:solidFill>
                <a:ea typeface="Calibri"/>
                <a:cs typeface="Calibri"/>
                <a:hlinkClick r:id="rId2"/>
              </a:rPr>
              <a:t>https://www.rascasone.com/cs/blog/zmeni-technologie-blockchain-cely-svet</a:t>
            </a:r>
            <a:r>
              <a:rPr lang="en-US" sz="850" dirty="0">
                <a:ea typeface="Calibri"/>
                <a:cs typeface="Calibri"/>
              </a:rPr>
              <a:t> </a:t>
            </a:r>
            <a:endParaRPr lang="en-US" sz="850">
              <a:ea typeface="Calibri" panose="020F0502020204030204"/>
              <a:cs typeface="Calibri" panose="020F0502020204030204"/>
            </a:endParaRPr>
          </a:p>
          <a:p>
            <a:r>
              <a:rPr lang="en-US" sz="850" dirty="0">
                <a:ea typeface="Calibri"/>
                <a:cs typeface="Calibri"/>
              </a:rPr>
              <a:t>[2] How does a blockchain work - simply explained.  Available from: </a:t>
            </a:r>
            <a:r>
              <a:rPr lang="en-US" sz="850" u="sng" dirty="0">
                <a:solidFill>
                  <a:srgbClr val="0563C1"/>
                </a:solidFill>
                <a:ea typeface="Calibri"/>
                <a:cs typeface="Calibri"/>
                <a:hlinkClick r:id="rId3"/>
              </a:rPr>
              <a:t>https://www.youtube.com/watch?v=SSo_EIwHSd4</a:t>
            </a:r>
            <a:endParaRPr lang="en-US" sz="850" u="sng">
              <a:solidFill>
                <a:srgbClr val="0563C1"/>
              </a:solidFill>
              <a:ea typeface="Calibri"/>
              <a:cs typeface="Calibri"/>
            </a:endParaRPr>
          </a:p>
          <a:p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[3] Blockchain in 7 minutes | what is Blockchain | Blockchain </a:t>
            </a:r>
            <a:r>
              <a:rPr lang="en-US" sz="850" err="1">
                <a:solidFill>
                  <a:srgbClr val="FFFFFF"/>
                </a:solidFill>
                <a:ea typeface="Calibri"/>
                <a:cs typeface="Calibri"/>
              </a:rPr>
              <a:t>explained|How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 Blockchain works|. Available from: </a:t>
            </a:r>
            <a:r>
              <a:rPr lang="en-US" sz="850" u="sng" dirty="0">
                <a:solidFill>
                  <a:srgbClr val="0563C1"/>
                </a:solidFill>
                <a:ea typeface="Calibri"/>
                <a:cs typeface="Calibri"/>
                <a:hlinkClick r:id="rId4"/>
              </a:rPr>
              <a:t>https://www.youtube.com/watch?v=yubzJw0uiE4&amp;t=212s</a:t>
            </a:r>
            <a:endParaRPr lang="en-US" sz="850" u="sng">
              <a:solidFill>
                <a:srgbClr val="0563C1"/>
              </a:solidFill>
              <a:ea typeface="Calibri"/>
              <a:cs typeface="Calibri"/>
            </a:endParaRPr>
          </a:p>
          <a:p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[4]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</a:rPr>
              <a:t>Learn Blockchain Basics 101 for FREE. Available from: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5"/>
              </a:rPr>
              <a:t>https://www.youtube.com/watch?v=KA_wOqYc1zo&amp;list=PLG4Yor99jlgmJS7cptBvER0HKFwa9cGSG</a:t>
            </a:r>
            <a:endParaRPr lang="en-US" sz="850">
              <a:ea typeface="Calibri" panose="020F0502020204030204"/>
              <a:cs typeface="Calibri" panose="020F0502020204030204"/>
            </a:endParaRPr>
          </a:p>
          <a:p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[5] </a:t>
            </a:r>
            <a:r>
              <a:rPr lang="en-US" sz="850" dirty="0">
                <a:solidFill>
                  <a:srgbClr val="FFFFFF"/>
                </a:solidFill>
              </a:rPr>
              <a:t>Learn Blockchain, Solidity, and Full Stack Web3 Development with JavaScript – 32-Hour Course. Available from: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6"/>
              </a:rPr>
              <a:t>https://www.youtube.com/watch?v=gyMwXuJrbJQ&amp;t=5501s</a:t>
            </a:r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[6] </a:t>
            </a:r>
            <a:r>
              <a:rPr lang="en-US" sz="850" dirty="0"/>
              <a:t>How does the Block in a Blockchain look like? Available from: </a:t>
            </a:r>
            <a:r>
              <a:rPr lang="en-US" sz="850" dirty="0">
                <a:ea typeface="+mn-lt"/>
                <a:cs typeface="+mn-lt"/>
                <a:hlinkClick r:id="rId7"/>
              </a:rPr>
              <a:t>https://www.linkedin.com/pulse/how-does-block-blockchain-look-like-vijay-raghunathan</a:t>
            </a:r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[7] Understand a Blockchain in 40 seconds. Available from: </a:t>
            </a:r>
            <a:r>
              <a:rPr lang="en-US" sz="850" dirty="0">
                <a:ea typeface="+mn-lt"/>
                <a:cs typeface="+mn-lt"/>
                <a:hlinkClick r:id="rId8"/>
              </a:rPr>
              <a:t>https://www.youtube.com/shorts/9fZwZob3lGA</a:t>
            </a:r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[8]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</a:rPr>
              <a:t>Blockchain For Beginners. 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Available from: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9"/>
              </a:rPr>
              <a:t>https://www.youtube.com/playlist?list=PLzMcBGfZo4-msMNfRJT5cLSge23P5bqUx</a:t>
            </a:r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850" err="1">
                <a:solidFill>
                  <a:srgbClr val="FFFFFF"/>
                </a:solidFill>
                <a:ea typeface="Calibri"/>
                <a:cs typeface="Calibri"/>
              </a:rPr>
              <a:t>Koncensus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850" err="1">
                <a:solidFill>
                  <a:srgbClr val="FFFFFF"/>
                </a:solidFill>
                <a:ea typeface="Calibri"/>
                <a:cs typeface="Calibri"/>
              </a:rPr>
              <a:t>mechanismy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:</a:t>
            </a:r>
            <a:endParaRPr lang="en-US" sz="85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[9] </a:t>
            </a:r>
            <a:r>
              <a:rPr lang="en-US" sz="850" dirty="0">
                <a:solidFill>
                  <a:srgbClr val="FFFFFF"/>
                </a:solidFill>
              </a:rPr>
              <a:t>What Is a Consensus Mechanism?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 Available from: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10"/>
              </a:rPr>
              <a:t>https://builtin.com/blockchain/consensus-mechanism</a:t>
            </a:r>
            <a:endParaRPr lang="en-US" sz="85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[10] </a:t>
            </a:r>
            <a:r>
              <a:rPr lang="en-US" sz="850" dirty="0"/>
              <a:t>Consensus Mechanisms In Blockchain: A Deep Dive Into The Different Types.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 Available from: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11"/>
              </a:rPr>
              <a:t>https://hacken.io/discover/consensus-mechanisms/</a:t>
            </a:r>
            <a:endParaRPr lang="en-US" sz="85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[11] </a:t>
            </a:r>
            <a:r>
              <a:rPr lang="en-US" sz="850" dirty="0">
                <a:solidFill>
                  <a:srgbClr val="FFFFFF"/>
                </a:solidFill>
              </a:rPr>
              <a:t>12 Consensus Mechanisms + How they Work (Pros/Cons).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 Available from: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12"/>
              </a:rPr>
              <a:t>https://www.youtube.com/watch?v=3QCykHU89To</a:t>
            </a:r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850" err="1">
                <a:solidFill>
                  <a:srgbClr val="FFFFFF"/>
                </a:solidFill>
                <a:ea typeface="Calibri"/>
                <a:cs typeface="Calibri"/>
              </a:rPr>
              <a:t>Rizika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:</a:t>
            </a:r>
            <a:endParaRPr lang="en-US" sz="850" dirty="0">
              <a:ea typeface="Calibri"/>
              <a:cs typeface="Calibri"/>
            </a:endParaRPr>
          </a:p>
          <a:p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[12] </a:t>
            </a:r>
            <a:r>
              <a:rPr lang="en-US" sz="850" dirty="0">
                <a:solidFill>
                  <a:srgbClr val="FFFFFF"/>
                </a:solidFill>
              </a:rPr>
              <a:t>51% Attack: Definition, Who Is At Risk, Example, and Cost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. Available from: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13"/>
              </a:rPr>
              <a:t>https://www.investopedia.com/terms/1/51-attack.asp</a:t>
            </a:r>
            <a:endParaRPr lang="en-US" sz="85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850" err="1">
                <a:solidFill>
                  <a:srgbClr val="FFFFFF"/>
                </a:solidFill>
                <a:ea typeface="Calibri"/>
                <a:cs typeface="Calibri"/>
              </a:rPr>
              <a:t>Využití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:</a:t>
            </a:r>
            <a:endParaRPr lang="en-US" sz="850" dirty="0">
              <a:ea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[13] </a:t>
            </a:r>
            <a:r>
              <a:rPr lang="en-US" sz="850" dirty="0"/>
              <a:t>What is blockchain used </a:t>
            </a:r>
            <a:r>
              <a:rPr lang="en-US" sz="850" dirty="0">
                <a:ea typeface="Calibri"/>
                <a:cs typeface="Calibri"/>
              </a:rPr>
              <a:t>for?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 Available from: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14"/>
              </a:rPr>
              <a:t>https://www.santander.com/en/stories/blockchain-used-for</a:t>
            </a:r>
            <a:endParaRPr lang="en-US" sz="85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850" err="1">
                <a:solidFill>
                  <a:srgbClr val="FFFFFF"/>
                </a:solidFill>
                <a:ea typeface="Calibri"/>
                <a:cs typeface="Calibri"/>
              </a:rPr>
              <a:t>Kryptoměny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:</a:t>
            </a:r>
          </a:p>
          <a:p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[14] </a:t>
            </a:r>
            <a:r>
              <a:rPr lang="en-US" sz="850" err="1"/>
              <a:t>Přemýšleli</a:t>
            </a:r>
            <a:r>
              <a:rPr lang="en-US" sz="850" dirty="0"/>
              <a:t> </a:t>
            </a:r>
            <a:r>
              <a:rPr lang="en-US" sz="850" err="1"/>
              <a:t>jste</a:t>
            </a:r>
            <a:r>
              <a:rPr lang="en-US" sz="850" dirty="0"/>
              <a:t> </a:t>
            </a:r>
            <a:r>
              <a:rPr lang="en-US" sz="850" err="1"/>
              <a:t>někdy</a:t>
            </a:r>
            <a:r>
              <a:rPr lang="en-US" sz="850" dirty="0"/>
              <a:t>, jak </a:t>
            </a:r>
            <a:r>
              <a:rPr lang="en-US" sz="850" err="1"/>
              <a:t>funguje</a:t>
            </a:r>
            <a:r>
              <a:rPr lang="en-US" sz="850" dirty="0"/>
              <a:t> Bitcoin (a </a:t>
            </a:r>
            <a:r>
              <a:rPr lang="en-US" sz="850" err="1"/>
              <a:t>další</a:t>
            </a:r>
            <a:r>
              <a:rPr lang="en-US" sz="850" dirty="0"/>
              <a:t> </a:t>
            </a:r>
            <a:r>
              <a:rPr lang="en-US" sz="850" err="1"/>
              <a:t>kryptoměny</a:t>
            </a:r>
            <a:r>
              <a:rPr lang="en-US" sz="850" dirty="0"/>
              <a:t>)?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 Available from: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15"/>
              </a:rPr>
              <a:t>https://www.youtube.com/watch?v=bBC-nXj3Ng4</a:t>
            </a:r>
            <a:endParaRPr lang="en-US" sz="850">
              <a:ea typeface="Calibri" panose="020F0502020204030204"/>
              <a:cs typeface="Calibri" panose="020F0502020204030204"/>
            </a:endParaRPr>
          </a:p>
          <a:p>
            <a:endParaRPr lang="en-US" sz="800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800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800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800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800" u="sng" dirty="0">
              <a:solidFill>
                <a:srgbClr val="0563C1"/>
              </a:solidFill>
              <a:ea typeface="Calibri"/>
              <a:cs typeface="Calibri"/>
            </a:endParaRPr>
          </a:p>
          <a:p>
            <a:endParaRPr lang="en-US" sz="800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43D36-8600-5AC8-4EBB-B520B501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437B4-111B-BC99-0134-99F997BC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5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E457-863B-754F-209C-D3DC3447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Konec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758E-A5AA-020F-7FFC-FF987CA7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Děkuji</a:t>
            </a:r>
            <a:r>
              <a:rPr lang="en-US" dirty="0">
                <a:cs typeface="Calibri"/>
              </a:rPr>
              <a:t> za </a:t>
            </a:r>
            <a:r>
              <a:rPr lang="en-US" dirty="0" err="1">
                <a:cs typeface="Calibri"/>
              </a:rPr>
              <a:t>pozornost</a:t>
            </a:r>
            <a:endParaRPr lang="en-US" dirty="0" err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C4EFE-C90C-1EB5-E74A-9353972D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Pavel </a:t>
            </a:r>
            <a:r>
              <a:rPr lang="en-US" dirty="0" err="1"/>
              <a:t>Olyšar</a:t>
            </a:r>
            <a:r>
              <a:rPr lang="en-US" dirty="0"/>
              <a:t> 2.C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6EE0-1B23-60A6-8B8E-3B96F3A0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AA30-6872-A707-1529-8AABA25C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01" y="1153572"/>
            <a:ext cx="3655483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 Light"/>
              </a:rPr>
              <a:t>Zdroje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obrázky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5BB4-DBF4-E531-4D24-65A2DA5B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cs-CZ" sz="800" dirty="0"/>
          </a:p>
          <a:p>
            <a:pPr marL="0" indent="0">
              <a:buNone/>
            </a:pPr>
            <a:endParaRPr lang="cs-CZ" sz="800" dirty="0"/>
          </a:p>
          <a:p>
            <a:endParaRPr lang="cs-CZ" sz="800" dirty="0"/>
          </a:p>
          <a:p>
            <a:endParaRPr lang="en-US" sz="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4FE205-0790-5FFB-16C4-A10BDFB7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Pavel Olyšar 2.C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2D8C5-311E-D680-7AD9-33C42266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0F13CC6-C736-BE46-9CC0-1B936A2B6C40}"/>
              </a:ext>
            </a:extLst>
          </p:cNvPr>
          <p:cNvSpPr txBox="1"/>
          <p:nvPr/>
        </p:nvSpPr>
        <p:spPr>
          <a:xfrm>
            <a:off x="4754879" y="591344"/>
            <a:ext cx="70381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Úvodní obr. - </a:t>
            </a:r>
            <a:r>
              <a:rPr lang="cs-CZ" sz="1200" dirty="0">
                <a:hlinkClick r:id="rId2"/>
              </a:rPr>
              <a:t>https://images.theconversation.com/files/121656/original/image-20160509-23367-kxbc3k.jpg?ixlib=rb-1.1.0&amp;rect=345%2C0%2C2178%2C1059&amp;q=45&amp;auto=format&amp;w=1356&amp;h=668&amp;fit=crop</a:t>
            </a:r>
            <a:r>
              <a:rPr lang="cs-CZ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1. - </a:t>
            </a:r>
            <a:r>
              <a:rPr lang="cs-CZ" sz="1200" dirty="0">
                <a:hlinkClick r:id="rId3"/>
              </a:rPr>
              <a:t>https://www.chainalysis.com/wp-content/uploads/2022/02/bloggraphic-blockchains-01-1-1500x818.png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2. - </a:t>
            </a:r>
            <a:r>
              <a:rPr lang="cs-CZ" sz="1200" dirty="0">
                <a:hlinkClick r:id="rId4"/>
              </a:rPr>
              <a:t>https://www.datamation.com/wp-content/uploads/2023/06/dm-top-database-challenges.png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3. - </a:t>
            </a:r>
            <a:r>
              <a:rPr lang="cs-CZ" sz="1200" dirty="0">
                <a:hlinkClick r:id="rId5"/>
              </a:rPr>
              <a:t>https://www.btctip.cz/wp-content/uploads/2023/02/centralizace-decentralizace.jpg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4. - </a:t>
            </a:r>
            <a:r>
              <a:rPr lang="cs-CZ" sz="1200" dirty="0">
                <a:hlinkClick r:id="rId6"/>
              </a:rPr>
              <a:t>https://www.identity.com/wp-content/uploads/2023/02/p2p-1.png.webp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5. - </a:t>
            </a:r>
            <a:r>
              <a:rPr lang="cs-CZ" sz="1200" dirty="0">
                <a:hlinkClick r:id="rId7"/>
              </a:rPr>
              <a:t>https://image.coinpedia.org/wp-content/uploads/2023/10/06181317/How-Does-Blockchain-Works-1-1024x536.jpg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6. - </a:t>
            </a:r>
            <a:r>
              <a:rPr lang="cs-CZ" sz="1200" dirty="0">
                <a:hlinkClick r:id="rId8"/>
              </a:rPr>
              <a:t>https://creazilla-store.fra1.digitaloceanspaces.com/cliparts/1994419/blue-cube-clipart-xl.png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7. - </a:t>
            </a:r>
            <a:r>
              <a:rPr lang="cs-CZ" sz="1200" dirty="0">
                <a:hlinkClick r:id="rId9"/>
              </a:rPr>
              <a:t>https://camo.githubusercontent.com/b6d24d4b96c7d21486bc2db78f1ec94d754b10c0d038fc026c391f8be632128a/68747470733a2f2f6d69726f2e6d656469756d2e636f6d2f76322f726573697a653a6669743a313335382f302a3456394a754143465857594741516457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796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Blockchain a kryptoměny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Pavel Olyšar 2.C</a:t>
            </a:r>
            <a:endParaRPr lang="en-US" dirty="0"/>
          </a:p>
        </p:txBody>
      </p:sp>
      <p:pic>
        <p:nvPicPr>
          <p:cNvPr id="3074" name="Picture 2" descr="Blockchain is useful for a lot more than just Bitcoin">
            <a:extLst>
              <a:ext uri="{FF2B5EF4-FFF2-40B4-BE49-F238E27FC236}">
                <a16:creationId xmlns:a16="http://schemas.microsoft.com/office/drawing/2014/main" id="{AF48BA92-D78D-D7EF-318F-69E49C3A8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937" y="198235"/>
            <a:ext cx="4982095" cy="245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6C27A5-A41C-0653-B3A3-9C801535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Obsah: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C88F81D-9691-ECD9-64AB-4719567D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2E63AAE-EA55-26FB-E69D-99BDA2C7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7ACE1C9-B949-F765-5C7A-C9F5EF1002B9}"/>
              </a:ext>
            </a:extLst>
          </p:cNvPr>
          <p:cNvSpPr txBox="1"/>
          <p:nvPr/>
        </p:nvSpPr>
        <p:spPr>
          <a:xfrm>
            <a:off x="958409" y="1955935"/>
            <a:ext cx="9857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Co je to blockchain?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Jak blockchain funguje?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Jak vypadají jednotlivé bloky a celý blockchain?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Konsenzus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Využití blockchainu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Kryptoměny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Shrnutí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Ukázka mého projektu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57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559173-7DE5-F78A-BC2C-F5B7BF2B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blockchain?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10365B-F64E-1E69-519B-34359E8E2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decentralizovaná a distribuovaná databáze</a:t>
            </a:r>
          </a:p>
          <a:p>
            <a:r>
              <a:rPr lang="cs-CZ" dirty="0"/>
              <a:t>data jsou chráněna proti neoprávněnému zásahu</a:t>
            </a:r>
          </a:p>
          <a:p>
            <a:r>
              <a:rPr lang="cs-CZ" dirty="0"/>
              <a:t>peer-to-peer</a:t>
            </a:r>
          </a:p>
          <a:p>
            <a:r>
              <a:rPr lang="cs-CZ" dirty="0"/>
              <a:t>data seskupeny do bloků a navzájem propojena</a:t>
            </a:r>
          </a:p>
          <a:p>
            <a:r>
              <a:rPr lang="cs-CZ" dirty="0"/>
              <a:t>block + chain = blockchain</a:t>
            </a:r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56F12EB-CBE9-17DC-3153-02ED8CBF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A1C48E-5D37-F77B-3810-FE3347F0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What Are Blockchains?">
            <a:extLst>
              <a:ext uri="{FF2B5EF4-FFF2-40B4-BE49-F238E27FC236}">
                <a16:creationId xmlns:a16="http://schemas.microsoft.com/office/drawing/2014/main" id="{E319C915-CF50-F10F-FDAD-49D52C837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00" y="104775"/>
            <a:ext cx="4096499" cy="223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0BD9EF4-D6A2-60CC-4011-0CBC44F701E7}"/>
              </a:ext>
            </a:extLst>
          </p:cNvPr>
          <p:cNvSpPr txBox="1"/>
          <p:nvPr/>
        </p:nvSpPr>
        <p:spPr>
          <a:xfrm>
            <a:off x="10038841" y="2474259"/>
            <a:ext cx="80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1.</a:t>
            </a:r>
          </a:p>
        </p:txBody>
      </p:sp>
    </p:spTree>
    <p:extLst>
      <p:ext uri="{BB962C8B-B14F-4D97-AF65-F5344CB8AC3E}">
        <p14:creationId xmlns:p14="http://schemas.microsoft.com/office/powerpoint/2010/main" val="274217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1BA313-05FE-B03C-6FA0-D6B26F82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B7A8CF-278B-4043-FD9D-C2E689D2F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strukturovaný a organizovaný soubor dat</a:t>
            </a:r>
          </a:p>
          <a:p>
            <a:r>
              <a:rPr lang="cs-CZ" dirty="0"/>
              <a:t>umožňuje:</a:t>
            </a:r>
          </a:p>
          <a:p>
            <a:pPr lvl="1"/>
            <a:r>
              <a:rPr lang="cs-CZ" dirty="0"/>
              <a:t>efektivní ukládání</a:t>
            </a:r>
          </a:p>
          <a:p>
            <a:pPr lvl="1"/>
            <a:r>
              <a:rPr lang="cs-CZ" dirty="0"/>
              <a:t>správu a manipulaci s informacemi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2FFCD09-19D4-C72E-ABA1-BBD02340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F28799F-B68A-2245-1250-4510B78F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Top 6 Database Challenges and Solutions">
            <a:extLst>
              <a:ext uri="{FF2B5EF4-FFF2-40B4-BE49-F238E27FC236}">
                <a16:creationId xmlns:a16="http://schemas.microsoft.com/office/drawing/2014/main" id="{1F1F31F9-A8B9-FC5D-3CD8-872E95BE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284" y="2416232"/>
            <a:ext cx="4507980" cy="295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AF20FE68-7DDC-5BCC-17BF-AF545D0EC2E0}"/>
              </a:ext>
            </a:extLst>
          </p:cNvPr>
          <p:cNvSpPr txBox="1"/>
          <p:nvPr/>
        </p:nvSpPr>
        <p:spPr>
          <a:xfrm>
            <a:off x="8190481" y="5549968"/>
            <a:ext cx="80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2.</a:t>
            </a:r>
          </a:p>
        </p:txBody>
      </p:sp>
    </p:spTree>
    <p:extLst>
      <p:ext uri="{BB962C8B-B14F-4D97-AF65-F5344CB8AC3E}">
        <p14:creationId xmlns:p14="http://schemas.microsoft.com/office/powerpoint/2010/main" val="115272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5B6854-C66E-569D-5D26-92245964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Decentralizovaná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924FDA-46E6-CC1D-1307-74ACAD50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nikdo nekontroluje nebo vlastní celý blockchain</a:t>
            </a:r>
          </a:p>
          <a:p>
            <a:pPr marL="0" indent="0">
              <a:buNone/>
            </a:pPr>
            <a:endParaRPr lang="cs-CZ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b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lockchain - všichni jsou si rovni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D515651-DCB4-54E5-4EC7-995D5B97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15815D8-528F-B2E6-ACBC-C5AC22B2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23AC08-4435-C55E-3BE6-BA41992B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Distribuovaná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9C59E7-9ACB-01E9-8128-F73A19E04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z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pracování úkolů je rozprostřeno mezi několik počítačů či uzlů</a:t>
            </a:r>
          </a:p>
          <a:p>
            <a:pPr marL="0" indent="0">
              <a:buNone/>
            </a:pPr>
            <a:endParaRPr lang="cs-CZ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blockchain - 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každý počítač v síti má vlastní kopii celého řetězce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F3A0D00-3D5D-2BD3-E10D-97BD64A3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7C7D956-3998-8107-CC43-193855B5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4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5B407D6-6AAA-3EF4-67B1-F9E0B339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93C5A9F-E4FB-B37B-5554-5BD3CDBD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 descr="Co je decentralizace a k čemu ji potřebujeme | btctip.cz">
            <a:extLst>
              <a:ext uri="{FF2B5EF4-FFF2-40B4-BE49-F238E27FC236}">
                <a16:creationId xmlns:a16="http://schemas.microsoft.com/office/drawing/2014/main" id="{7A8897DF-4C9A-034F-5042-78F9CEB6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35" y="537124"/>
            <a:ext cx="95250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14DF02E-71C7-A7FD-367D-B2E738578B7F}"/>
              </a:ext>
            </a:extLst>
          </p:cNvPr>
          <p:cNvSpPr txBox="1"/>
          <p:nvPr/>
        </p:nvSpPr>
        <p:spPr>
          <a:xfrm>
            <a:off x="2150225" y="6229004"/>
            <a:ext cx="80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3.</a:t>
            </a:r>
          </a:p>
        </p:txBody>
      </p:sp>
    </p:spTree>
    <p:extLst>
      <p:ext uri="{BB962C8B-B14F-4D97-AF65-F5344CB8AC3E}">
        <p14:creationId xmlns:p14="http://schemas.microsoft.com/office/powerpoint/2010/main" val="235875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01DBE7-5A27-875A-C902-CBA41A6D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P2P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580673-42C4-AEB4-177F-4672673A9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peer-to-peer</a:t>
            </a:r>
          </a:p>
          <a:p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jednotlivé počítače nebo zařízení (peery) komunikují přímo mezi sebou</a:t>
            </a:r>
          </a:p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není nutná 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centrální autorita</a:t>
            </a:r>
          </a:p>
          <a:p>
            <a:pPr marL="0" indent="0">
              <a:buNone/>
            </a:pPr>
            <a:endParaRPr lang="cs-CZ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blockchain - 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bloky mezi sebou nemají centrum přes, které by komunikovali; </a:t>
            </a:r>
            <a:r>
              <a:rPr lang="cs-CZ" dirty="0">
                <a:solidFill>
                  <a:srgbClr val="E6EDF3"/>
                </a:solidFill>
                <a:latin typeface="-apple-system"/>
              </a:rPr>
              <a:t>k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omunikují přímo přes internet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6DB7D8D-AFF7-98F7-56FA-E93E8C41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E0CE10-DADC-FCE3-B7E7-DF49C11F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1073154-DD3E-9EBD-A8BE-8023EB87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40" y="136525"/>
            <a:ext cx="3173584" cy="2186247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2765F1E5-3BF5-715B-1A1B-9C9265F38685}"/>
              </a:ext>
            </a:extLst>
          </p:cNvPr>
          <p:cNvSpPr txBox="1"/>
          <p:nvPr/>
        </p:nvSpPr>
        <p:spPr>
          <a:xfrm>
            <a:off x="9498676" y="1440873"/>
            <a:ext cx="108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4.</a:t>
            </a:r>
          </a:p>
        </p:txBody>
      </p:sp>
    </p:spTree>
    <p:extLst>
      <p:ext uri="{BB962C8B-B14F-4D97-AF65-F5344CB8AC3E}">
        <p14:creationId xmlns:p14="http://schemas.microsoft.com/office/powerpoint/2010/main" val="426914012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148</TotalTime>
  <Words>968</Words>
  <Application>Microsoft Office PowerPoint</Application>
  <PresentationFormat>Širokoúhlá obrazovka</PresentationFormat>
  <Paragraphs>138</Paragraphs>
  <Slides>16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Motiv Office</vt:lpstr>
      <vt:lpstr>To - Do</vt:lpstr>
      <vt:lpstr>Blockchain a kryptoměny</vt:lpstr>
      <vt:lpstr>Obsah:</vt:lpstr>
      <vt:lpstr>Co je to blockchain?</vt:lpstr>
      <vt:lpstr>Databáze</vt:lpstr>
      <vt:lpstr>Decentralizovaná</vt:lpstr>
      <vt:lpstr>Distribuovaná</vt:lpstr>
      <vt:lpstr>Prezentace aplikace PowerPoint</vt:lpstr>
      <vt:lpstr>P2P</vt:lpstr>
      <vt:lpstr>Jak blockchain funguje?</vt:lpstr>
      <vt:lpstr>Jak vypadají jednotlivé bloky a celý blockchain?</vt:lpstr>
      <vt:lpstr>Prezentace aplikace PowerPoint</vt:lpstr>
      <vt:lpstr>Konsezus</vt:lpstr>
      <vt:lpstr>Zdroje informací</vt:lpstr>
      <vt:lpstr>Konec</vt:lpstr>
      <vt:lpstr>Zdroje obrázky: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Olyšar</dc:creator>
  <cp:lastModifiedBy>Olyšar Pavel</cp:lastModifiedBy>
  <cp:revision>209</cp:revision>
  <dcterms:created xsi:type="dcterms:W3CDTF">2023-10-25T06:46:20Z</dcterms:created>
  <dcterms:modified xsi:type="dcterms:W3CDTF">2024-02-08T14:15:24Z</dcterms:modified>
</cp:coreProperties>
</file>