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2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73" r:id="rId14"/>
    <p:sldId id="267" r:id="rId15"/>
    <p:sldId id="268" r:id="rId16"/>
    <p:sldId id="269" r:id="rId17"/>
    <p:sldId id="270" r:id="rId18"/>
    <p:sldId id="271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6DD54-181B-4AA2-9079-96A04C411853}" type="datetimeFigureOut">
              <a:rPr lang="ru-RU" smtClean="0"/>
              <a:t>26.05.2021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83D70-5D5E-440A-8AD1-F4F2A5AB91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48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6DD54-181B-4AA2-9079-96A04C411853}" type="datetimeFigureOut">
              <a:rPr lang="ru-RU" smtClean="0"/>
              <a:t>26.05.2021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83D70-5D5E-440A-8AD1-F4F2A5AB91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3140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6DD54-181B-4AA2-9079-96A04C411853}" type="datetimeFigureOut">
              <a:rPr lang="ru-RU" smtClean="0"/>
              <a:t>26.05.2021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83D70-5D5E-440A-8AD1-F4F2A5AB91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6274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6DD54-181B-4AA2-9079-96A04C411853}" type="datetimeFigureOut">
              <a:rPr lang="ru-RU" smtClean="0"/>
              <a:t>26.05.2021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83D70-5D5E-440A-8AD1-F4F2A5AB91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8581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6DD54-181B-4AA2-9079-96A04C411853}" type="datetimeFigureOut">
              <a:rPr lang="ru-RU" smtClean="0"/>
              <a:t>26.05.2021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83D70-5D5E-440A-8AD1-F4F2A5AB91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7397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6DD54-181B-4AA2-9079-96A04C411853}" type="datetimeFigureOut">
              <a:rPr lang="ru-RU" smtClean="0"/>
              <a:t>26.05.2021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83D70-5D5E-440A-8AD1-F4F2A5AB91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7184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6DD54-181B-4AA2-9079-96A04C411853}" type="datetimeFigureOut">
              <a:rPr lang="ru-RU" smtClean="0"/>
              <a:t>26.05.2021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83D70-5D5E-440A-8AD1-F4F2A5AB91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3652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6DD54-181B-4AA2-9079-96A04C411853}" type="datetimeFigureOut">
              <a:rPr lang="ru-RU" smtClean="0"/>
              <a:t>26.05.2021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83D70-5D5E-440A-8AD1-F4F2A5AB91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2669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6DD54-181B-4AA2-9079-96A04C411853}" type="datetimeFigureOut">
              <a:rPr lang="ru-RU" smtClean="0"/>
              <a:t>26.05.2021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83D70-5D5E-440A-8AD1-F4F2A5AB91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3126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6DD54-181B-4AA2-9079-96A04C411853}" type="datetimeFigureOut">
              <a:rPr lang="ru-RU" smtClean="0"/>
              <a:t>26.05.2021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83D70-5D5E-440A-8AD1-F4F2A5AB91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2732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6DD54-181B-4AA2-9079-96A04C411853}" type="datetimeFigureOut">
              <a:rPr lang="ru-RU" smtClean="0"/>
              <a:t>26.05.2021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83D70-5D5E-440A-8AD1-F4F2A5AB91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170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6DD54-181B-4AA2-9079-96A04C411853}" type="datetimeFigureOut">
              <a:rPr lang="ru-RU" smtClean="0"/>
              <a:t>26.05.2021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83D70-5D5E-440A-8AD1-F4F2A5AB91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590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78864" y="1216151"/>
            <a:ext cx="9144000" cy="1626299"/>
          </a:xfrm>
        </p:spPr>
        <p:txBody>
          <a:bodyPr>
            <a:no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Клиент-серверное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приложения с использованием аппаратно-программного средства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чтения и записи ключей типа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iButton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660136" y="4077526"/>
            <a:ext cx="6531864" cy="1655762"/>
          </a:xfrm>
        </p:spPr>
        <p:txBody>
          <a:bodyPr>
            <a:normAutofit/>
          </a:bodyPr>
          <a:lstStyle/>
          <a:p>
            <a:pPr algn="l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Зав. кафедрой ______________С.Д. Махортов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д.ф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.-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м.н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., доцент </a:t>
            </a:r>
            <a:endPara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Обучающийся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_______________П.Н Парамонов,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курс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 _______________А.И. </a:t>
            </a:r>
            <a:r>
              <a:rPr lang="ru-RU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Чекмарев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5221224" y="6291072"/>
            <a:ext cx="1590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Воронеж 2021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7304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развертывания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92185"/>
            <a:ext cx="10515600" cy="4218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232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45669"/>
            <a:ext cx="10515600" cy="1325563"/>
          </a:xfrm>
        </p:spPr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Базы данных</a:t>
            </a:r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39155" y="1338216"/>
            <a:ext cx="4713690" cy="5204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010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Архитектура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ЯП </a:t>
            </a:r>
            <a:r>
              <a:rPr lang="en-US" dirty="0"/>
              <a:t>Java</a:t>
            </a:r>
          </a:p>
          <a:p>
            <a:r>
              <a:rPr lang="en-US" dirty="0" smtClean="0"/>
              <a:t>Jakarta </a:t>
            </a:r>
            <a:r>
              <a:rPr lang="en-US" dirty="0"/>
              <a:t>EE (Java EE)</a:t>
            </a:r>
          </a:p>
          <a:p>
            <a:r>
              <a:rPr lang="ru-RU" dirty="0" smtClean="0"/>
              <a:t>Сервер </a:t>
            </a:r>
            <a:r>
              <a:rPr lang="en-US" dirty="0"/>
              <a:t>Apache Tomcat 9</a:t>
            </a:r>
          </a:p>
          <a:p>
            <a:r>
              <a:rPr lang="ru-RU" dirty="0" smtClean="0"/>
              <a:t>Фреймворк </a:t>
            </a:r>
            <a:r>
              <a:rPr lang="en-US" dirty="0"/>
              <a:t>Apache Maven</a:t>
            </a:r>
          </a:p>
          <a:p>
            <a:r>
              <a:rPr lang="en-US" dirty="0" err="1" smtClean="0"/>
              <a:t>Gradle</a:t>
            </a:r>
            <a:endParaRPr lang="en-US" dirty="0"/>
          </a:p>
          <a:p>
            <a:r>
              <a:rPr lang="ru-RU" dirty="0" smtClean="0"/>
              <a:t>Библиотека </a:t>
            </a:r>
            <a:r>
              <a:rPr lang="en-US" dirty="0"/>
              <a:t>Retrofit</a:t>
            </a:r>
          </a:p>
          <a:p>
            <a:r>
              <a:rPr lang="ru-RU" dirty="0" smtClean="0"/>
              <a:t>БД </a:t>
            </a:r>
            <a:r>
              <a:rPr lang="en-US" dirty="0"/>
              <a:t>PostgreSQL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1096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Архитектура аппаратно-программного средства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ru-RU" b="1" dirty="0"/>
              <a:t/>
            </a:r>
            <a:br>
              <a:rPr lang="ru-RU" b="1" dirty="0"/>
            </a:b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0023" y="1286146"/>
            <a:ext cx="7114169" cy="510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573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65632" y="79167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Практическая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часть. Начальный экран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2" descr="1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328" y="1162068"/>
            <a:ext cx="2468208" cy="5351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52621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Получение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списка ключей из БД</a:t>
            </a:r>
          </a:p>
        </p:txBody>
      </p:sp>
      <p:pic>
        <p:nvPicPr>
          <p:cNvPr id="16" name="Picture 2" descr="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608" y="1430678"/>
            <a:ext cx="2076586" cy="466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 descr="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9584" y="1430676"/>
            <a:ext cx="2153645" cy="466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Рисунок 19" descr="C:\Users\Pave_\AppData\Local\Microsoft\Windows\INetCache\Content.Word\4.jp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422579"/>
            <a:ext cx="2286000" cy="46597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5" name="Picture 7" descr="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3005" y="1418248"/>
            <a:ext cx="2225675" cy="466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Рисунок 24" descr="C:\Users\Pave_\AppData\Local\Microsoft\Windows\INetCache\Content.Word\6.jpg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2685" y="1418247"/>
            <a:ext cx="2339340" cy="46640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763894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ключа в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БД. Выбор ключа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97025"/>
            <a:ext cx="2007819" cy="4351338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747" y="1597025"/>
            <a:ext cx="2197925" cy="476333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9400" y="1597025"/>
            <a:ext cx="2197925" cy="4763334"/>
          </a:xfrm>
          <a:prstGeom prst="rect">
            <a:avLst/>
          </a:prstGeom>
        </p:spPr>
      </p:pic>
      <p:pic>
        <p:nvPicPr>
          <p:cNvPr id="3074" name="Picture 2" descr="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0365" y="1597026"/>
            <a:ext cx="2316163" cy="4763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7453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Избранные ключи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7931" y="1690688"/>
            <a:ext cx="2088197" cy="452553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4291" y="1690688"/>
            <a:ext cx="2298509" cy="4981319"/>
          </a:xfrm>
          <a:prstGeom prst="rect">
            <a:avLst/>
          </a:prstGeom>
        </p:spPr>
      </p:pic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098" name="Picture 2" descr="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757" y="1690688"/>
            <a:ext cx="2224468" cy="448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 descr="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3388" y="1690688"/>
            <a:ext cx="2198703" cy="448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9781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Разработана </a:t>
            </a:r>
            <a:r>
              <a:rPr lang="en-US" dirty="0"/>
              <a:t>back</a:t>
            </a:r>
            <a:r>
              <a:rPr lang="ru-RU" dirty="0"/>
              <a:t>-</a:t>
            </a:r>
            <a:r>
              <a:rPr lang="en-US" dirty="0"/>
              <a:t>end</a:t>
            </a:r>
            <a:r>
              <a:rPr lang="ru-RU" dirty="0"/>
              <a:t> часть приложения. Сервер, развернутый на локальном компьютере</a:t>
            </a:r>
          </a:p>
          <a:p>
            <a:pPr lvl="0"/>
            <a:r>
              <a:rPr lang="ru-RU" dirty="0"/>
              <a:t>Разработано </a:t>
            </a:r>
            <a:r>
              <a:rPr lang="en-US" dirty="0"/>
              <a:t>android </a:t>
            </a:r>
            <a:r>
              <a:rPr lang="ru-RU" dirty="0"/>
              <a:t>приложение, находящееся на </a:t>
            </a:r>
            <a:r>
              <a:rPr lang="en-US" dirty="0"/>
              <a:t>Android </a:t>
            </a:r>
            <a:r>
              <a:rPr lang="ru-RU" dirty="0"/>
              <a:t>устройстве</a:t>
            </a:r>
          </a:p>
          <a:p>
            <a:pPr lvl="0"/>
            <a:r>
              <a:rPr lang="ru-RU" dirty="0"/>
              <a:t>Была создана связь между </a:t>
            </a:r>
            <a:r>
              <a:rPr lang="en-US" dirty="0"/>
              <a:t>android </a:t>
            </a:r>
            <a:r>
              <a:rPr lang="ru-RU" dirty="0"/>
              <a:t>приложением и сервером с помощью </a:t>
            </a:r>
            <a:r>
              <a:rPr lang="en-US" dirty="0"/>
              <a:t>REST</a:t>
            </a:r>
            <a:endParaRPr lang="ru-RU" dirty="0"/>
          </a:p>
          <a:p>
            <a:pPr lvl="0"/>
            <a:r>
              <a:rPr lang="ru-RU" dirty="0"/>
              <a:t>Разработана база данных</a:t>
            </a:r>
          </a:p>
          <a:p>
            <a:pPr lvl="0"/>
            <a:r>
              <a:rPr lang="ru-RU" dirty="0"/>
              <a:t>Разработано аппаратно-программное средство </a:t>
            </a:r>
            <a:r>
              <a:rPr lang="en-US" dirty="0"/>
              <a:t>Arduino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2745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Потеря – не значит приобретение нового ключа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Все коды не запомнить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Решение -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приложения на телефоне (базе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которое может скопировать и прошить ключ для домофона нужным кодом. Этот код может быть выбран как от нужного дома и подъезда, так и универсальный ключ от конкретного домофона.</a:t>
            </a:r>
          </a:p>
        </p:txBody>
      </p:sp>
    </p:spTree>
    <p:extLst>
      <p:ext uri="{BB962C8B-B14F-4D97-AF65-F5344CB8AC3E}">
        <p14:creationId xmlns:p14="http://schemas.microsoft.com/office/powerpoint/2010/main" val="2402758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цели и требования</a:t>
            </a:r>
          </a:p>
          <a:p>
            <a:pPr lvl="0"/>
            <a:r>
              <a:rPr lang="ru-RU" dirty="0"/>
              <a:t>Передать, достав из базы данных, код ключа </a:t>
            </a:r>
            <a:r>
              <a:rPr lang="en-US" dirty="0"/>
              <a:t>Arduino</a:t>
            </a:r>
            <a:endParaRPr lang="ru-RU" dirty="0"/>
          </a:p>
          <a:p>
            <a:pPr lvl="0"/>
            <a:r>
              <a:rPr lang="ru-RU" dirty="0"/>
              <a:t>Получить код ключа с помощью </a:t>
            </a:r>
            <a:r>
              <a:rPr lang="en-US" dirty="0"/>
              <a:t>Arduino</a:t>
            </a:r>
            <a:endParaRPr lang="ru-RU" dirty="0"/>
          </a:p>
          <a:p>
            <a:pPr lvl="0"/>
            <a:r>
              <a:rPr lang="ru-RU" dirty="0"/>
              <a:t>Добавить ключ в базу данных</a:t>
            </a:r>
          </a:p>
          <a:p>
            <a:pPr lvl="0"/>
            <a:r>
              <a:rPr lang="ru-RU" dirty="0"/>
              <a:t>Получить информацию о городах, улицах, домах, подъездах и им принадлежащим ключам</a:t>
            </a:r>
          </a:p>
          <a:p>
            <a:pPr lvl="0"/>
            <a:r>
              <a:rPr lang="ru-RU" dirty="0"/>
              <a:t>Получить информацию о домофонах и принадлежащим им универсальных ключах</a:t>
            </a:r>
          </a:p>
          <a:p>
            <a:pPr lvl="0"/>
            <a:r>
              <a:rPr lang="ru-RU" dirty="0"/>
              <a:t>Добавить код ключа в избранное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056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Так </a:t>
            </a:r>
            <a:r>
              <a:rPr lang="ru-RU" dirty="0"/>
              <a:t>же разработать само аппаратно-программное средство </a:t>
            </a:r>
            <a:r>
              <a:rPr lang="en-US" dirty="0"/>
              <a:t>Arduino</a:t>
            </a:r>
            <a:r>
              <a:rPr lang="ru-RU" dirty="0"/>
              <a:t>, которое может</a:t>
            </a:r>
            <a:r>
              <a:rPr lang="ru-RU" dirty="0" smtClean="0"/>
              <a:t>:</a:t>
            </a:r>
          </a:p>
          <a:p>
            <a:pPr lvl="0"/>
            <a:r>
              <a:rPr lang="ru-RU" dirty="0"/>
              <a:t>Считать код поднесенного ключа к считывателю и отправить его приложению</a:t>
            </a:r>
          </a:p>
          <a:p>
            <a:pPr lvl="0"/>
            <a:r>
              <a:rPr lang="ru-RU" dirty="0"/>
              <a:t>Записать в ключ, переданный через приложение </a:t>
            </a:r>
            <a:r>
              <a:rPr lang="ru-RU" dirty="0" smtClean="0"/>
              <a:t>код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3270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предметной области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Принцип работы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домофоне забит некий двоичный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или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64 битный -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iButton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код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поднесении ключа к домофону, последний считывает код с ключа, и если он совпадает с тем, что забит в домофоне, то дверь открывается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Идентификатор состоит из восьми бит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Этот самый код с оригинального ключа можно считать и записать в приложение, для последующей записи в новый ключ. Или же использовать для записи уже существующие универсальные ключи для конкретных домофонов.</a:t>
            </a:r>
          </a:p>
        </p:txBody>
      </p:sp>
    </p:spTree>
    <p:extLst>
      <p:ext uri="{BB962C8B-B14F-4D97-AF65-F5344CB8AC3E}">
        <p14:creationId xmlns:p14="http://schemas.microsoft.com/office/powerpoint/2010/main" val="1658710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UseCase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4811" y="1339692"/>
            <a:ext cx="9222377" cy="5246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261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классов. Сервер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18" y="1428205"/>
            <a:ext cx="11664363" cy="523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757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классов.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6056" y="1428206"/>
            <a:ext cx="11225349" cy="542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629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состояний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3017" y="1262743"/>
            <a:ext cx="6220701" cy="544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04621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362</Words>
  <Application>Microsoft Office PowerPoint</Application>
  <PresentationFormat>Широкоэкранный</PresentationFormat>
  <Paragraphs>53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Тема Office</vt:lpstr>
      <vt:lpstr>Клиент-серверное Android приложения с использованием аппаратно-программного средства Arduino для чтения и записи ключей типа iButton</vt:lpstr>
      <vt:lpstr>Введение</vt:lpstr>
      <vt:lpstr>Постановка задачи</vt:lpstr>
      <vt:lpstr>Постановка задачи</vt:lpstr>
      <vt:lpstr>Анализ предметной области</vt:lpstr>
      <vt:lpstr>UseCase</vt:lpstr>
      <vt:lpstr>Диаграмма классов. Сервер</vt:lpstr>
      <vt:lpstr>Диаграмма классов. Application</vt:lpstr>
      <vt:lpstr>Диаграмма состояний</vt:lpstr>
      <vt:lpstr>Диаграмма развертывания</vt:lpstr>
      <vt:lpstr>Схема Базы данных</vt:lpstr>
      <vt:lpstr>Архитектура приложения</vt:lpstr>
      <vt:lpstr>Архитектура аппаратно-программного средства Arduino </vt:lpstr>
      <vt:lpstr>Практическая часть. Начальный экран </vt:lpstr>
      <vt:lpstr>Получение списка ключей из БД</vt:lpstr>
      <vt:lpstr>Добавление ключа в БД. Выбор ключа</vt:lpstr>
      <vt:lpstr>Избранные ключи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Прототип клиент-серверного Android приложения с использованием аппаратно-программного средства Arduino</dc:title>
  <dc:creator>Павел Парамонов</dc:creator>
  <cp:lastModifiedBy>Павел Парамонов</cp:lastModifiedBy>
  <cp:revision>20</cp:revision>
  <dcterms:created xsi:type="dcterms:W3CDTF">2020-06-03T17:54:32Z</dcterms:created>
  <dcterms:modified xsi:type="dcterms:W3CDTF">2021-05-26T12:46:51Z</dcterms:modified>
</cp:coreProperties>
</file>