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65" r:id="rId7"/>
    <p:sldId id="263" r:id="rId8"/>
    <p:sldId id="267" r:id="rId9"/>
    <p:sldId id="266" r:id="rId10"/>
    <p:sldId id="269" r:id="rId11"/>
    <p:sldId id="270" r:id="rId12"/>
    <p:sldId id="271" r:id="rId13"/>
    <p:sldId id="274" r:id="rId14"/>
    <p:sldId id="273" r:id="rId15"/>
    <p:sldId id="275" r:id="rId16"/>
    <p:sldId id="268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91A50-C686-4934-BF7B-05A6134A6AB8}" type="doc">
      <dgm:prSet loTypeId="urn:microsoft.com/office/officeart/2005/8/layout/target1" loCatId="relationship" qsTypeId="urn:microsoft.com/office/officeart/2005/8/quickstyle/simple1" qsCatId="simple" csTypeId="urn:microsoft.com/office/officeart/2005/8/colors/iconchunking_colorful2" csCatId="other" phldr="1"/>
      <dgm:spPr/>
      <dgm:t>
        <a:bodyPr rtlCol="0"/>
        <a:lstStyle/>
        <a:p>
          <a:pPr rtl="0"/>
          <a:endParaRPr lang="en-US"/>
        </a:p>
      </dgm:t>
    </dgm:pt>
    <dgm:pt modelId="{D31ED26B-4435-40FA-8ACE-4D33D9190965}">
      <dgm:prSet/>
      <dgm:spPr/>
      <dgm:t>
        <a:bodyPr/>
        <a:lstStyle/>
        <a:p>
          <a:r>
            <a:rPr lang="ru-RU" dirty="0" smtClean="0"/>
            <a:t>Завершение проекта, поддержка пользователей</a:t>
          </a:r>
          <a:endParaRPr lang="ru-RU" dirty="0"/>
        </a:p>
      </dgm:t>
    </dgm:pt>
    <dgm:pt modelId="{9D9F22E0-21C0-4985-88FB-7991E09351F8}" type="parTrans" cxnId="{114EF658-B4B4-42F4-B3FB-F0CF40C8B473}">
      <dgm:prSet/>
      <dgm:spPr/>
      <dgm:t>
        <a:bodyPr/>
        <a:lstStyle/>
        <a:p>
          <a:endParaRPr lang="ru-RU"/>
        </a:p>
      </dgm:t>
    </dgm:pt>
    <dgm:pt modelId="{A4DBFD3A-15C5-446B-B299-8A22A5406B0E}" type="sibTrans" cxnId="{114EF658-B4B4-42F4-B3FB-F0CF40C8B473}">
      <dgm:prSet/>
      <dgm:spPr/>
      <dgm:t>
        <a:bodyPr/>
        <a:lstStyle/>
        <a:p>
          <a:endParaRPr lang="ru-RU"/>
        </a:p>
      </dgm:t>
    </dgm:pt>
    <dgm:pt modelId="{A34327C5-5FA6-43F7-9D9C-065AD7938F71}">
      <dgm:prSet/>
      <dgm:spPr/>
      <dgm:t>
        <a:bodyPr/>
        <a:lstStyle/>
        <a:p>
          <a:r>
            <a:rPr lang="ru-RU" dirty="0" smtClean="0"/>
            <a:t>Внедрение, обучение пользователей</a:t>
          </a:r>
          <a:endParaRPr lang="ru-RU" dirty="0"/>
        </a:p>
      </dgm:t>
    </dgm:pt>
    <dgm:pt modelId="{50CBB851-752F-451F-A791-453896D75F7B}" type="parTrans" cxnId="{2922F5C1-2BEE-45E7-AAD5-FEF412386375}">
      <dgm:prSet/>
      <dgm:spPr/>
      <dgm:t>
        <a:bodyPr/>
        <a:lstStyle/>
        <a:p>
          <a:endParaRPr lang="ru-RU"/>
        </a:p>
      </dgm:t>
    </dgm:pt>
    <dgm:pt modelId="{6295B780-7F68-4EA0-B3FC-172ABF081C66}" type="sibTrans" cxnId="{2922F5C1-2BEE-45E7-AAD5-FEF412386375}">
      <dgm:prSet/>
      <dgm:spPr/>
      <dgm:t>
        <a:bodyPr/>
        <a:lstStyle/>
        <a:p>
          <a:endParaRPr lang="ru-RU"/>
        </a:p>
      </dgm:t>
    </dgm:pt>
    <dgm:pt modelId="{239ABB5B-8E4B-4D59-B1A3-250467E991C9}">
      <dgm:prSet/>
      <dgm:spPr/>
      <dgm:t>
        <a:bodyPr/>
        <a:lstStyle/>
        <a:p>
          <a:r>
            <a:rPr lang="ru-RU" dirty="0" smtClean="0"/>
            <a:t>Проектирование, разработка, тестирование</a:t>
          </a:r>
          <a:endParaRPr lang="ru-RU" dirty="0"/>
        </a:p>
      </dgm:t>
    </dgm:pt>
    <dgm:pt modelId="{52E4F8C5-1BF4-4E5F-964D-1A92DCDF5237}" type="parTrans" cxnId="{291C9C10-243C-4F3E-8004-8ADA990BBAEF}">
      <dgm:prSet/>
      <dgm:spPr/>
      <dgm:t>
        <a:bodyPr/>
        <a:lstStyle/>
        <a:p>
          <a:endParaRPr lang="ru-RU"/>
        </a:p>
      </dgm:t>
    </dgm:pt>
    <dgm:pt modelId="{6C6753AA-1B7B-4716-ADE0-1BBB6B6E7F97}" type="sibTrans" cxnId="{291C9C10-243C-4F3E-8004-8ADA990BBAEF}">
      <dgm:prSet/>
      <dgm:spPr/>
      <dgm:t>
        <a:bodyPr/>
        <a:lstStyle/>
        <a:p>
          <a:endParaRPr lang="ru-RU"/>
        </a:p>
      </dgm:t>
    </dgm:pt>
    <dgm:pt modelId="{DC68F3F6-B1E9-4184-9373-DA4FD673C4E0}">
      <dgm:prSet/>
      <dgm:spPr/>
      <dgm:t>
        <a:bodyPr/>
        <a:lstStyle/>
        <a:p>
          <a:r>
            <a:rPr lang="ru-RU" dirty="0" smtClean="0"/>
            <a:t>Стадия продаж</a:t>
          </a:r>
          <a:endParaRPr lang="ru-RU" dirty="0"/>
        </a:p>
      </dgm:t>
    </dgm:pt>
    <dgm:pt modelId="{B29C5A27-50C6-4282-AA0A-5808353C8CCD}" type="parTrans" cxnId="{0043F9E3-9B4C-4A58-825E-081E4FCE86BB}">
      <dgm:prSet/>
      <dgm:spPr/>
      <dgm:t>
        <a:bodyPr/>
        <a:lstStyle/>
        <a:p>
          <a:endParaRPr lang="ru-RU"/>
        </a:p>
      </dgm:t>
    </dgm:pt>
    <dgm:pt modelId="{34FD1720-12AF-47C6-8B7C-CB9B9775A56A}" type="sibTrans" cxnId="{0043F9E3-9B4C-4A58-825E-081E4FCE86BB}">
      <dgm:prSet/>
      <dgm:spPr/>
      <dgm:t>
        <a:bodyPr/>
        <a:lstStyle/>
        <a:p>
          <a:endParaRPr lang="ru-RU"/>
        </a:p>
      </dgm:t>
    </dgm:pt>
    <dgm:pt modelId="{8A2FBE06-2E97-40C9-A35B-BEDCF680005B}">
      <dgm:prSet/>
      <dgm:spPr/>
      <dgm:t>
        <a:bodyPr/>
        <a:lstStyle/>
        <a:p>
          <a:r>
            <a:rPr lang="ru-RU" dirty="0" err="1" smtClean="0"/>
            <a:t>Предпроектное</a:t>
          </a:r>
          <a:r>
            <a:rPr lang="ru-RU" dirty="0" smtClean="0"/>
            <a:t> обследование, формализация требований</a:t>
          </a:r>
          <a:endParaRPr lang="ru-RU" dirty="0"/>
        </a:p>
      </dgm:t>
    </dgm:pt>
    <dgm:pt modelId="{0B4E58EA-BE9B-4046-B0E1-F7876FC947E6}" type="parTrans" cxnId="{33D6FFC5-434E-428E-B029-AA0AE4F0F97A}">
      <dgm:prSet/>
      <dgm:spPr/>
      <dgm:t>
        <a:bodyPr/>
        <a:lstStyle/>
        <a:p>
          <a:endParaRPr lang="ru-RU"/>
        </a:p>
      </dgm:t>
    </dgm:pt>
    <dgm:pt modelId="{CABD9708-8EBE-44D1-98CD-2BEDEA5E6613}" type="sibTrans" cxnId="{33D6FFC5-434E-428E-B029-AA0AE4F0F97A}">
      <dgm:prSet/>
      <dgm:spPr/>
      <dgm:t>
        <a:bodyPr/>
        <a:lstStyle/>
        <a:p>
          <a:endParaRPr lang="ru-RU"/>
        </a:p>
      </dgm:t>
    </dgm:pt>
    <dgm:pt modelId="{A7AD1801-E2BD-4C61-8836-487135D1855F}" type="pres">
      <dgm:prSet presAssocID="{FEB91A50-C686-4934-BF7B-05A6134A6AB8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36B06C7-966C-4C2D-9809-865C85375F6B}" type="pres">
      <dgm:prSet presAssocID="{D31ED26B-4435-40FA-8ACE-4D33D9190965}" presName="circle1" presStyleLbl="lnNode1" presStyleIdx="0" presStyleCnt="5"/>
      <dgm:spPr/>
    </dgm:pt>
    <dgm:pt modelId="{C66C7646-6F0E-4DFF-A459-4F8A755E0EEB}" type="pres">
      <dgm:prSet presAssocID="{D31ED26B-4435-40FA-8ACE-4D33D9190965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B53269-8A22-4981-BAD6-02114F793435}" type="pres">
      <dgm:prSet presAssocID="{D31ED26B-4435-40FA-8ACE-4D33D9190965}" presName="line1" presStyleLbl="callout" presStyleIdx="0" presStyleCnt="10"/>
      <dgm:spPr/>
    </dgm:pt>
    <dgm:pt modelId="{E4FCC19B-1149-47D3-9C69-1312C62B4120}" type="pres">
      <dgm:prSet presAssocID="{D31ED26B-4435-40FA-8ACE-4D33D9190965}" presName="d1" presStyleLbl="callout" presStyleIdx="1" presStyleCnt="10"/>
      <dgm:spPr/>
    </dgm:pt>
    <dgm:pt modelId="{D6B555E3-F0E8-4133-BA84-CAE733ADD279}" type="pres">
      <dgm:prSet presAssocID="{A34327C5-5FA6-43F7-9D9C-065AD7938F71}" presName="circle2" presStyleLbl="lnNode1" presStyleIdx="1" presStyleCnt="5"/>
      <dgm:spPr/>
    </dgm:pt>
    <dgm:pt modelId="{68940A4B-43F1-44F8-9730-FF6683E3D529}" type="pres">
      <dgm:prSet presAssocID="{A34327C5-5FA6-43F7-9D9C-065AD7938F71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1CD32A-3675-4411-B471-4AD486C4F225}" type="pres">
      <dgm:prSet presAssocID="{A34327C5-5FA6-43F7-9D9C-065AD7938F71}" presName="line2" presStyleLbl="callout" presStyleIdx="2" presStyleCnt="10"/>
      <dgm:spPr/>
    </dgm:pt>
    <dgm:pt modelId="{2E044137-4968-408B-BA12-68BC7408AB78}" type="pres">
      <dgm:prSet presAssocID="{A34327C5-5FA6-43F7-9D9C-065AD7938F71}" presName="d2" presStyleLbl="callout" presStyleIdx="3" presStyleCnt="10"/>
      <dgm:spPr/>
    </dgm:pt>
    <dgm:pt modelId="{12B03979-0E52-4216-B783-D35288E34A24}" type="pres">
      <dgm:prSet presAssocID="{239ABB5B-8E4B-4D59-B1A3-250467E991C9}" presName="circle3" presStyleLbl="lnNode1" presStyleIdx="2" presStyleCnt="5"/>
      <dgm:spPr/>
    </dgm:pt>
    <dgm:pt modelId="{3AF8A083-4593-47F2-AF34-29181CD879AE}" type="pres">
      <dgm:prSet presAssocID="{239ABB5B-8E4B-4D59-B1A3-250467E991C9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22488-114E-458C-BD1C-B33BF0A5B41C}" type="pres">
      <dgm:prSet presAssocID="{239ABB5B-8E4B-4D59-B1A3-250467E991C9}" presName="line3" presStyleLbl="callout" presStyleIdx="4" presStyleCnt="10"/>
      <dgm:spPr/>
    </dgm:pt>
    <dgm:pt modelId="{84C2E4DB-CDF3-4A2D-97C6-256A66B25BD7}" type="pres">
      <dgm:prSet presAssocID="{239ABB5B-8E4B-4D59-B1A3-250467E991C9}" presName="d3" presStyleLbl="callout" presStyleIdx="5" presStyleCnt="10"/>
      <dgm:spPr/>
    </dgm:pt>
    <dgm:pt modelId="{8E3960EC-14A9-4ADA-A318-352780AC6EB0}" type="pres">
      <dgm:prSet presAssocID="{8A2FBE06-2E97-40C9-A35B-BEDCF680005B}" presName="circle4" presStyleLbl="lnNode1" presStyleIdx="3" presStyleCnt="5"/>
      <dgm:spPr/>
    </dgm:pt>
    <dgm:pt modelId="{90CAED1C-1238-49F7-8E1F-27633C552722}" type="pres">
      <dgm:prSet presAssocID="{8A2FBE06-2E97-40C9-A35B-BEDCF680005B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4E0C0C-B822-499A-8368-C6F378624748}" type="pres">
      <dgm:prSet presAssocID="{8A2FBE06-2E97-40C9-A35B-BEDCF680005B}" presName="line4" presStyleLbl="callout" presStyleIdx="6" presStyleCnt="10"/>
      <dgm:spPr/>
    </dgm:pt>
    <dgm:pt modelId="{9BF1A47F-BBE1-466C-8769-CF65802EDE4F}" type="pres">
      <dgm:prSet presAssocID="{8A2FBE06-2E97-40C9-A35B-BEDCF680005B}" presName="d4" presStyleLbl="callout" presStyleIdx="7" presStyleCnt="10"/>
      <dgm:spPr/>
    </dgm:pt>
    <dgm:pt modelId="{63BF2C03-05DF-4B74-AD34-6724D2612548}" type="pres">
      <dgm:prSet presAssocID="{DC68F3F6-B1E9-4184-9373-DA4FD673C4E0}" presName="circle5" presStyleLbl="lnNode1" presStyleIdx="4" presStyleCnt="5"/>
      <dgm:spPr/>
    </dgm:pt>
    <dgm:pt modelId="{15237EA1-2E08-4EF4-A491-3950697C8518}" type="pres">
      <dgm:prSet presAssocID="{DC68F3F6-B1E9-4184-9373-DA4FD673C4E0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1EF704-927C-4B1E-8C9C-A529937D78A4}" type="pres">
      <dgm:prSet presAssocID="{DC68F3F6-B1E9-4184-9373-DA4FD673C4E0}" presName="line5" presStyleLbl="callout" presStyleIdx="8" presStyleCnt="10"/>
      <dgm:spPr/>
    </dgm:pt>
    <dgm:pt modelId="{5E902D77-B0C5-4586-BCE8-EBE54B5A9455}" type="pres">
      <dgm:prSet presAssocID="{DC68F3F6-B1E9-4184-9373-DA4FD673C4E0}" presName="d5" presStyleLbl="callout" presStyleIdx="9" presStyleCnt="10"/>
      <dgm:spPr/>
    </dgm:pt>
  </dgm:ptLst>
  <dgm:cxnLst>
    <dgm:cxn modelId="{F445A7CA-62B5-4B43-80B6-9476B8FFFB26}" type="presOf" srcId="{D31ED26B-4435-40FA-8ACE-4D33D9190965}" destId="{C66C7646-6F0E-4DFF-A459-4F8A755E0EEB}" srcOrd="0" destOrd="0" presId="urn:microsoft.com/office/officeart/2005/8/layout/target1"/>
    <dgm:cxn modelId="{2922F5C1-2BEE-45E7-AAD5-FEF412386375}" srcId="{FEB91A50-C686-4934-BF7B-05A6134A6AB8}" destId="{A34327C5-5FA6-43F7-9D9C-065AD7938F71}" srcOrd="1" destOrd="0" parTransId="{50CBB851-752F-451F-A791-453896D75F7B}" sibTransId="{6295B780-7F68-4EA0-B3FC-172ABF081C66}"/>
    <dgm:cxn modelId="{5A90571F-EECD-452B-9971-C300BC03D6C6}" type="presOf" srcId="{8A2FBE06-2E97-40C9-A35B-BEDCF680005B}" destId="{90CAED1C-1238-49F7-8E1F-27633C552722}" srcOrd="0" destOrd="0" presId="urn:microsoft.com/office/officeart/2005/8/layout/target1"/>
    <dgm:cxn modelId="{1FBFFE41-A4FD-4511-A3DA-92FAEAFB9573}" type="presOf" srcId="{FEB91A50-C686-4934-BF7B-05A6134A6AB8}" destId="{A7AD1801-E2BD-4C61-8836-487135D1855F}" srcOrd="0" destOrd="0" presId="urn:microsoft.com/office/officeart/2005/8/layout/target1"/>
    <dgm:cxn modelId="{53F52D2C-4DA9-4A36-AF2F-D1787F2E429C}" type="presOf" srcId="{DC68F3F6-B1E9-4184-9373-DA4FD673C4E0}" destId="{15237EA1-2E08-4EF4-A491-3950697C8518}" srcOrd="0" destOrd="0" presId="urn:microsoft.com/office/officeart/2005/8/layout/target1"/>
    <dgm:cxn modelId="{33D6FFC5-434E-428E-B029-AA0AE4F0F97A}" srcId="{FEB91A50-C686-4934-BF7B-05A6134A6AB8}" destId="{8A2FBE06-2E97-40C9-A35B-BEDCF680005B}" srcOrd="3" destOrd="0" parTransId="{0B4E58EA-BE9B-4046-B0E1-F7876FC947E6}" sibTransId="{CABD9708-8EBE-44D1-98CD-2BEDEA5E6613}"/>
    <dgm:cxn modelId="{291C9C10-243C-4F3E-8004-8ADA990BBAEF}" srcId="{FEB91A50-C686-4934-BF7B-05A6134A6AB8}" destId="{239ABB5B-8E4B-4D59-B1A3-250467E991C9}" srcOrd="2" destOrd="0" parTransId="{52E4F8C5-1BF4-4E5F-964D-1A92DCDF5237}" sibTransId="{6C6753AA-1B7B-4716-ADE0-1BBB6B6E7F97}"/>
    <dgm:cxn modelId="{114EF658-B4B4-42F4-B3FB-F0CF40C8B473}" srcId="{FEB91A50-C686-4934-BF7B-05A6134A6AB8}" destId="{D31ED26B-4435-40FA-8ACE-4D33D9190965}" srcOrd="0" destOrd="0" parTransId="{9D9F22E0-21C0-4985-88FB-7991E09351F8}" sibTransId="{A4DBFD3A-15C5-446B-B299-8A22A5406B0E}"/>
    <dgm:cxn modelId="{3B92C97D-E0B6-4F87-8C0C-BD5E3F135C55}" type="presOf" srcId="{A34327C5-5FA6-43F7-9D9C-065AD7938F71}" destId="{68940A4B-43F1-44F8-9730-FF6683E3D529}" srcOrd="0" destOrd="0" presId="urn:microsoft.com/office/officeart/2005/8/layout/target1"/>
    <dgm:cxn modelId="{F3E5F513-CA20-4BEF-99E0-D638A9E97110}" type="presOf" srcId="{239ABB5B-8E4B-4D59-B1A3-250467E991C9}" destId="{3AF8A083-4593-47F2-AF34-29181CD879AE}" srcOrd="0" destOrd="0" presId="urn:microsoft.com/office/officeart/2005/8/layout/target1"/>
    <dgm:cxn modelId="{0043F9E3-9B4C-4A58-825E-081E4FCE86BB}" srcId="{FEB91A50-C686-4934-BF7B-05A6134A6AB8}" destId="{DC68F3F6-B1E9-4184-9373-DA4FD673C4E0}" srcOrd="4" destOrd="0" parTransId="{B29C5A27-50C6-4282-AA0A-5808353C8CCD}" sibTransId="{34FD1720-12AF-47C6-8B7C-CB9B9775A56A}"/>
    <dgm:cxn modelId="{4A080308-5EE0-4BED-9B48-B760F695C005}" type="presParOf" srcId="{A7AD1801-E2BD-4C61-8836-487135D1855F}" destId="{D36B06C7-966C-4C2D-9809-865C85375F6B}" srcOrd="0" destOrd="0" presId="urn:microsoft.com/office/officeart/2005/8/layout/target1"/>
    <dgm:cxn modelId="{D873C5D4-0ADB-48C2-BC26-DA1A89611B0B}" type="presParOf" srcId="{A7AD1801-E2BD-4C61-8836-487135D1855F}" destId="{C66C7646-6F0E-4DFF-A459-4F8A755E0EEB}" srcOrd="1" destOrd="0" presId="urn:microsoft.com/office/officeart/2005/8/layout/target1"/>
    <dgm:cxn modelId="{159628E5-91A3-4A82-B007-E4C456679CB5}" type="presParOf" srcId="{A7AD1801-E2BD-4C61-8836-487135D1855F}" destId="{63B53269-8A22-4981-BAD6-02114F793435}" srcOrd="2" destOrd="0" presId="urn:microsoft.com/office/officeart/2005/8/layout/target1"/>
    <dgm:cxn modelId="{9739EF1C-31FD-481D-B3F9-67461900A270}" type="presParOf" srcId="{A7AD1801-E2BD-4C61-8836-487135D1855F}" destId="{E4FCC19B-1149-47D3-9C69-1312C62B4120}" srcOrd="3" destOrd="0" presId="urn:microsoft.com/office/officeart/2005/8/layout/target1"/>
    <dgm:cxn modelId="{197CE1D4-F67D-4A2C-8067-9A07F96B8126}" type="presParOf" srcId="{A7AD1801-E2BD-4C61-8836-487135D1855F}" destId="{D6B555E3-F0E8-4133-BA84-CAE733ADD279}" srcOrd="4" destOrd="0" presId="urn:microsoft.com/office/officeart/2005/8/layout/target1"/>
    <dgm:cxn modelId="{E120AE2E-8BDF-4585-9E38-79112F0BDC37}" type="presParOf" srcId="{A7AD1801-E2BD-4C61-8836-487135D1855F}" destId="{68940A4B-43F1-44F8-9730-FF6683E3D529}" srcOrd="5" destOrd="0" presId="urn:microsoft.com/office/officeart/2005/8/layout/target1"/>
    <dgm:cxn modelId="{0587AABE-C1E5-4A28-8C76-B387AF2F928C}" type="presParOf" srcId="{A7AD1801-E2BD-4C61-8836-487135D1855F}" destId="{D61CD32A-3675-4411-B471-4AD486C4F225}" srcOrd="6" destOrd="0" presId="urn:microsoft.com/office/officeart/2005/8/layout/target1"/>
    <dgm:cxn modelId="{D231E054-535B-4E52-93CD-534057A72732}" type="presParOf" srcId="{A7AD1801-E2BD-4C61-8836-487135D1855F}" destId="{2E044137-4968-408B-BA12-68BC7408AB78}" srcOrd="7" destOrd="0" presId="urn:microsoft.com/office/officeart/2005/8/layout/target1"/>
    <dgm:cxn modelId="{E5B1CB14-CBB0-4FBE-A217-C374D58D71AF}" type="presParOf" srcId="{A7AD1801-E2BD-4C61-8836-487135D1855F}" destId="{12B03979-0E52-4216-B783-D35288E34A24}" srcOrd="8" destOrd="0" presId="urn:microsoft.com/office/officeart/2005/8/layout/target1"/>
    <dgm:cxn modelId="{C04C8378-AD7D-486F-A229-E062A3EDE755}" type="presParOf" srcId="{A7AD1801-E2BD-4C61-8836-487135D1855F}" destId="{3AF8A083-4593-47F2-AF34-29181CD879AE}" srcOrd="9" destOrd="0" presId="urn:microsoft.com/office/officeart/2005/8/layout/target1"/>
    <dgm:cxn modelId="{59C4024A-DF94-4C4B-AE79-D2C831EF6F0A}" type="presParOf" srcId="{A7AD1801-E2BD-4C61-8836-487135D1855F}" destId="{44E22488-114E-458C-BD1C-B33BF0A5B41C}" srcOrd="10" destOrd="0" presId="urn:microsoft.com/office/officeart/2005/8/layout/target1"/>
    <dgm:cxn modelId="{3980BBDD-0F56-4B49-8207-FEFFC99537C0}" type="presParOf" srcId="{A7AD1801-E2BD-4C61-8836-487135D1855F}" destId="{84C2E4DB-CDF3-4A2D-97C6-256A66B25BD7}" srcOrd="11" destOrd="0" presId="urn:microsoft.com/office/officeart/2005/8/layout/target1"/>
    <dgm:cxn modelId="{B1A8ABBB-913D-487E-A9B1-7DC04291107D}" type="presParOf" srcId="{A7AD1801-E2BD-4C61-8836-487135D1855F}" destId="{8E3960EC-14A9-4ADA-A318-352780AC6EB0}" srcOrd="12" destOrd="0" presId="urn:microsoft.com/office/officeart/2005/8/layout/target1"/>
    <dgm:cxn modelId="{E32A6EA5-14EE-4A5D-B4AE-8AEE2EDC6F17}" type="presParOf" srcId="{A7AD1801-E2BD-4C61-8836-487135D1855F}" destId="{90CAED1C-1238-49F7-8E1F-27633C552722}" srcOrd="13" destOrd="0" presId="urn:microsoft.com/office/officeart/2005/8/layout/target1"/>
    <dgm:cxn modelId="{3BA36E93-F37E-413A-9379-47514C4C77C9}" type="presParOf" srcId="{A7AD1801-E2BD-4C61-8836-487135D1855F}" destId="{C94E0C0C-B822-499A-8368-C6F378624748}" srcOrd="14" destOrd="0" presId="urn:microsoft.com/office/officeart/2005/8/layout/target1"/>
    <dgm:cxn modelId="{C94E4221-6307-45ED-AE49-28768A2FDB77}" type="presParOf" srcId="{A7AD1801-E2BD-4C61-8836-487135D1855F}" destId="{9BF1A47F-BBE1-466C-8769-CF65802EDE4F}" srcOrd="15" destOrd="0" presId="urn:microsoft.com/office/officeart/2005/8/layout/target1"/>
    <dgm:cxn modelId="{91170FAA-30B3-45A5-A19F-B1670666A19E}" type="presParOf" srcId="{A7AD1801-E2BD-4C61-8836-487135D1855F}" destId="{63BF2C03-05DF-4B74-AD34-6724D2612548}" srcOrd="16" destOrd="0" presId="urn:microsoft.com/office/officeart/2005/8/layout/target1"/>
    <dgm:cxn modelId="{E4A41929-57DD-476E-A58C-BDF719EF5FA6}" type="presParOf" srcId="{A7AD1801-E2BD-4C61-8836-487135D1855F}" destId="{15237EA1-2E08-4EF4-A491-3950697C8518}" srcOrd="17" destOrd="0" presId="urn:microsoft.com/office/officeart/2005/8/layout/target1"/>
    <dgm:cxn modelId="{08F47DD6-3BAB-480D-A9EA-A2541BCC8223}" type="presParOf" srcId="{A7AD1801-E2BD-4C61-8836-487135D1855F}" destId="{E61EF704-927C-4B1E-8C9C-A529937D78A4}" srcOrd="18" destOrd="0" presId="urn:microsoft.com/office/officeart/2005/8/layout/target1"/>
    <dgm:cxn modelId="{A3A0BAD0-4B43-475C-B487-26E613C8649C}" type="presParOf" srcId="{A7AD1801-E2BD-4C61-8836-487135D1855F}" destId="{5E902D77-B0C5-4586-BCE8-EBE54B5A9455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91A50-C686-4934-BF7B-05A6134A6AB8}" type="doc">
      <dgm:prSet loTypeId="urn:microsoft.com/office/officeart/2005/8/layout/pyramid4" loCatId="relationship" qsTypeId="urn:microsoft.com/office/officeart/2005/8/quickstyle/simple2" qsCatId="simple" csTypeId="urn:microsoft.com/office/officeart/2005/8/colors/iconchunking_colorful2" csCatId="other" phldr="1"/>
      <dgm:spPr/>
      <dgm:t>
        <a:bodyPr rtlCol="0"/>
        <a:lstStyle/>
        <a:p>
          <a:pPr rtl="0"/>
          <a:endParaRPr lang="en-US"/>
        </a:p>
      </dgm:t>
    </dgm:pt>
    <dgm:pt modelId="{D31ED26B-4435-40FA-8ACE-4D33D9190965}">
      <dgm:prSet/>
      <dgm:spPr/>
      <dgm:t>
        <a:bodyPr/>
        <a:lstStyle/>
        <a:p>
          <a:r>
            <a:rPr lang="ru-RU" dirty="0" smtClean="0"/>
            <a:t>Содержание проекта</a:t>
          </a:r>
          <a:endParaRPr lang="ru-RU" dirty="0"/>
        </a:p>
      </dgm:t>
    </dgm:pt>
    <dgm:pt modelId="{9D9F22E0-21C0-4985-88FB-7991E09351F8}" type="parTrans" cxnId="{114EF658-B4B4-42F4-B3FB-F0CF40C8B473}">
      <dgm:prSet/>
      <dgm:spPr/>
      <dgm:t>
        <a:bodyPr/>
        <a:lstStyle/>
        <a:p>
          <a:endParaRPr lang="ru-RU"/>
        </a:p>
      </dgm:t>
    </dgm:pt>
    <dgm:pt modelId="{A4DBFD3A-15C5-446B-B299-8A22A5406B0E}" type="sibTrans" cxnId="{114EF658-B4B4-42F4-B3FB-F0CF40C8B473}">
      <dgm:prSet/>
      <dgm:spPr/>
      <dgm:t>
        <a:bodyPr/>
        <a:lstStyle/>
        <a:p>
          <a:endParaRPr lang="ru-RU"/>
        </a:p>
      </dgm:t>
    </dgm:pt>
    <dgm:pt modelId="{A34327C5-5FA6-43F7-9D9C-065AD7938F71}">
      <dgm:prSet/>
      <dgm:spPr/>
      <dgm:t>
        <a:bodyPr/>
        <a:lstStyle/>
        <a:p>
          <a:r>
            <a:rPr lang="ru-RU" dirty="0" smtClean="0"/>
            <a:t>Сроки проекта</a:t>
          </a:r>
          <a:endParaRPr lang="ru-RU" dirty="0"/>
        </a:p>
      </dgm:t>
    </dgm:pt>
    <dgm:pt modelId="{50CBB851-752F-451F-A791-453896D75F7B}" type="parTrans" cxnId="{2922F5C1-2BEE-45E7-AAD5-FEF412386375}">
      <dgm:prSet/>
      <dgm:spPr/>
      <dgm:t>
        <a:bodyPr/>
        <a:lstStyle/>
        <a:p>
          <a:endParaRPr lang="ru-RU"/>
        </a:p>
      </dgm:t>
    </dgm:pt>
    <dgm:pt modelId="{6295B780-7F68-4EA0-B3FC-172ABF081C66}" type="sibTrans" cxnId="{2922F5C1-2BEE-45E7-AAD5-FEF412386375}">
      <dgm:prSet/>
      <dgm:spPr/>
      <dgm:t>
        <a:bodyPr/>
        <a:lstStyle/>
        <a:p>
          <a:endParaRPr lang="ru-RU"/>
        </a:p>
      </dgm:t>
    </dgm:pt>
    <dgm:pt modelId="{239ABB5B-8E4B-4D59-B1A3-250467E991C9}">
      <dgm:prSet/>
      <dgm:spPr/>
      <dgm:t>
        <a:bodyPr/>
        <a:lstStyle/>
        <a:p>
          <a:r>
            <a:rPr lang="ru-RU" dirty="0" smtClean="0"/>
            <a:t>Качество</a:t>
          </a:r>
          <a:endParaRPr lang="ru-RU" dirty="0"/>
        </a:p>
      </dgm:t>
    </dgm:pt>
    <dgm:pt modelId="{52E4F8C5-1BF4-4E5F-964D-1A92DCDF5237}" type="parTrans" cxnId="{291C9C10-243C-4F3E-8004-8ADA990BBAEF}">
      <dgm:prSet/>
      <dgm:spPr/>
      <dgm:t>
        <a:bodyPr/>
        <a:lstStyle/>
        <a:p>
          <a:endParaRPr lang="ru-RU"/>
        </a:p>
      </dgm:t>
    </dgm:pt>
    <dgm:pt modelId="{6C6753AA-1B7B-4716-ADE0-1BBB6B6E7F97}" type="sibTrans" cxnId="{291C9C10-243C-4F3E-8004-8ADA990BBAEF}">
      <dgm:prSet/>
      <dgm:spPr/>
      <dgm:t>
        <a:bodyPr/>
        <a:lstStyle/>
        <a:p>
          <a:endParaRPr lang="ru-RU"/>
        </a:p>
      </dgm:t>
    </dgm:pt>
    <dgm:pt modelId="{DC68F3F6-B1E9-4184-9373-DA4FD673C4E0}">
      <dgm:prSet/>
      <dgm:spPr/>
      <dgm:t>
        <a:bodyPr/>
        <a:lstStyle/>
        <a:p>
          <a:r>
            <a:rPr lang="ru-RU" dirty="0" smtClean="0"/>
            <a:t>Стоимость проекта</a:t>
          </a:r>
          <a:endParaRPr lang="ru-RU" dirty="0"/>
        </a:p>
      </dgm:t>
    </dgm:pt>
    <dgm:pt modelId="{B29C5A27-50C6-4282-AA0A-5808353C8CCD}" type="parTrans" cxnId="{0043F9E3-9B4C-4A58-825E-081E4FCE86BB}">
      <dgm:prSet/>
      <dgm:spPr/>
      <dgm:t>
        <a:bodyPr/>
        <a:lstStyle/>
        <a:p>
          <a:endParaRPr lang="ru-RU"/>
        </a:p>
      </dgm:t>
    </dgm:pt>
    <dgm:pt modelId="{34FD1720-12AF-47C6-8B7C-CB9B9775A56A}" type="sibTrans" cxnId="{0043F9E3-9B4C-4A58-825E-081E4FCE86BB}">
      <dgm:prSet/>
      <dgm:spPr/>
      <dgm:t>
        <a:bodyPr/>
        <a:lstStyle/>
        <a:p>
          <a:endParaRPr lang="ru-RU"/>
        </a:p>
      </dgm:t>
    </dgm:pt>
    <dgm:pt modelId="{22AB069D-B3E5-46BF-B3AF-D392B8E37734}" type="pres">
      <dgm:prSet presAssocID="{FEB91A50-C686-4934-BF7B-05A6134A6AB8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02F8268-D30A-4487-84EC-569C67F7C8C2}" type="pres">
      <dgm:prSet presAssocID="{FEB91A50-C686-4934-BF7B-05A6134A6AB8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FA5A98-2B19-451D-B12F-A5F0C2387E28}" type="pres">
      <dgm:prSet presAssocID="{FEB91A50-C686-4934-BF7B-05A6134A6AB8}" presName="triangle2" presStyleLbl="node1" presStyleIdx="1" presStyleCnt="4">
        <dgm:presLayoutVars>
          <dgm:bulletEnabled val="1"/>
        </dgm:presLayoutVars>
      </dgm:prSet>
      <dgm:spPr/>
    </dgm:pt>
    <dgm:pt modelId="{7C2971DC-5B74-484D-A72C-D602CC374BA7}" type="pres">
      <dgm:prSet presAssocID="{FEB91A50-C686-4934-BF7B-05A6134A6AB8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5CE379-4A7E-4F01-9660-1E530647F52F}" type="pres">
      <dgm:prSet presAssocID="{FEB91A50-C686-4934-BF7B-05A6134A6AB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2922F5C1-2BEE-45E7-AAD5-FEF412386375}" srcId="{FEB91A50-C686-4934-BF7B-05A6134A6AB8}" destId="{A34327C5-5FA6-43F7-9D9C-065AD7938F71}" srcOrd="1" destOrd="0" parTransId="{50CBB851-752F-451F-A791-453896D75F7B}" sibTransId="{6295B780-7F68-4EA0-B3FC-172ABF081C66}"/>
    <dgm:cxn modelId="{BE58B74D-7606-4E6F-B214-9617B71B6E4C}" type="presOf" srcId="{DC68F3F6-B1E9-4184-9373-DA4FD673C4E0}" destId="{3F5CE379-4A7E-4F01-9660-1E530647F52F}" srcOrd="0" destOrd="0" presId="urn:microsoft.com/office/officeart/2005/8/layout/pyramid4"/>
    <dgm:cxn modelId="{291C9C10-243C-4F3E-8004-8ADA990BBAEF}" srcId="{FEB91A50-C686-4934-BF7B-05A6134A6AB8}" destId="{239ABB5B-8E4B-4D59-B1A3-250467E991C9}" srcOrd="2" destOrd="0" parTransId="{52E4F8C5-1BF4-4E5F-964D-1A92DCDF5237}" sibTransId="{6C6753AA-1B7B-4716-ADE0-1BBB6B6E7F97}"/>
    <dgm:cxn modelId="{40AD6FE8-0FD4-4904-89A3-32CC0EA8F545}" type="presOf" srcId="{FEB91A50-C686-4934-BF7B-05A6134A6AB8}" destId="{22AB069D-B3E5-46BF-B3AF-D392B8E37734}" srcOrd="0" destOrd="0" presId="urn:microsoft.com/office/officeart/2005/8/layout/pyramid4"/>
    <dgm:cxn modelId="{4D77A2A7-3645-461F-ABA9-A55691749D9E}" type="presOf" srcId="{D31ED26B-4435-40FA-8ACE-4D33D9190965}" destId="{702F8268-D30A-4487-84EC-569C67F7C8C2}" srcOrd="0" destOrd="0" presId="urn:microsoft.com/office/officeart/2005/8/layout/pyramid4"/>
    <dgm:cxn modelId="{114EF658-B4B4-42F4-B3FB-F0CF40C8B473}" srcId="{FEB91A50-C686-4934-BF7B-05A6134A6AB8}" destId="{D31ED26B-4435-40FA-8ACE-4D33D9190965}" srcOrd="0" destOrd="0" parTransId="{9D9F22E0-21C0-4985-88FB-7991E09351F8}" sibTransId="{A4DBFD3A-15C5-446B-B299-8A22A5406B0E}"/>
    <dgm:cxn modelId="{A5097E6E-9382-4E87-A0B6-8A7C7C10CE1A}" type="presOf" srcId="{A34327C5-5FA6-43F7-9D9C-065AD7938F71}" destId="{C5FA5A98-2B19-451D-B12F-A5F0C2387E28}" srcOrd="0" destOrd="0" presId="urn:microsoft.com/office/officeart/2005/8/layout/pyramid4"/>
    <dgm:cxn modelId="{0043F9E3-9B4C-4A58-825E-081E4FCE86BB}" srcId="{FEB91A50-C686-4934-BF7B-05A6134A6AB8}" destId="{DC68F3F6-B1E9-4184-9373-DA4FD673C4E0}" srcOrd="3" destOrd="0" parTransId="{B29C5A27-50C6-4282-AA0A-5808353C8CCD}" sibTransId="{34FD1720-12AF-47C6-8B7C-CB9B9775A56A}"/>
    <dgm:cxn modelId="{AA930488-7667-40E6-BF1A-589C3CEBBBCF}" type="presOf" srcId="{239ABB5B-8E4B-4D59-B1A3-250467E991C9}" destId="{7C2971DC-5B74-484D-A72C-D602CC374BA7}" srcOrd="0" destOrd="0" presId="urn:microsoft.com/office/officeart/2005/8/layout/pyramid4"/>
    <dgm:cxn modelId="{CA5647CA-80A8-4F78-BBF0-D31C322690B0}" type="presParOf" srcId="{22AB069D-B3E5-46BF-B3AF-D392B8E37734}" destId="{702F8268-D30A-4487-84EC-569C67F7C8C2}" srcOrd="0" destOrd="0" presId="urn:microsoft.com/office/officeart/2005/8/layout/pyramid4"/>
    <dgm:cxn modelId="{B2E72377-3FCC-4A8A-908C-A0E8AB484AC7}" type="presParOf" srcId="{22AB069D-B3E5-46BF-B3AF-D392B8E37734}" destId="{C5FA5A98-2B19-451D-B12F-A5F0C2387E28}" srcOrd="1" destOrd="0" presId="urn:microsoft.com/office/officeart/2005/8/layout/pyramid4"/>
    <dgm:cxn modelId="{BF0EB9EF-CA75-43BC-B1D1-C37A6F870385}" type="presParOf" srcId="{22AB069D-B3E5-46BF-B3AF-D392B8E37734}" destId="{7C2971DC-5B74-484D-A72C-D602CC374BA7}" srcOrd="2" destOrd="0" presId="urn:microsoft.com/office/officeart/2005/8/layout/pyramid4"/>
    <dgm:cxn modelId="{7EBE21D5-949E-4102-863F-F4DE81B308FA}" type="presParOf" srcId="{22AB069D-B3E5-46BF-B3AF-D392B8E37734}" destId="{3F5CE379-4A7E-4F01-9660-1E530647F52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91A50-C686-4934-BF7B-05A6134A6AB8}" type="doc">
      <dgm:prSet loTypeId="urn:microsoft.com/office/officeart/2005/8/layout/equation1" loCatId="relationship" qsTypeId="urn:microsoft.com/office/officeart/2005/8/quickstyle/simple2" qsCatId="simple" csTypeId="urn:microsoft.com/office/officeart/2005/8/colors/iconchunking_colorful2" csCatId="other" phldr="1"/>
      <dgm:spPr/>
      <dgm:t>
        <a:bodyPr rtlCol="0"/>
        <a:lstStyle/>
        <a:p>
          <a:pPr rtl="0"/>
          <a:endParaRPr lang="en-US"/>
        </a:p>
      </dgm:t>
    </dgm:pt>
    <dgm:pt modelId="{D31ED26B-4435-40FA-8ACE-4D33D9190965}">
      <dgm:prSet/>
      <dgm:spPr/>
      <dgm:t>
        <a:bodyPr/>
        <a:lstStyle/>
        <a:p>
          <a:r>
            <a:rPr lang="ru-RU" dirty="0" smtClean="0"/>
            <a:t>Влияние</a:t>
          </a:r>
          <a:endParaRPr lang="ru-RU" dirty="0"/>
        </a:p>
      </dgm:t>
    </dgm:pt>
    <dgm:pt modelId="{9D9F22E0-21C0-4985-88FB-7991E09351F8}" type="parTrans" cxnId="{114EF658-B4B4-42F4-B3FB-F0CF40C8B473}">
      <dgm:prSet/>
      <dgm:spPr/>
      <dgm:t>
        <a:bodyPr/>
        <a:lstStyle/>
        <a:p>
          <a:endParaRPr lang="ru-RU"/>
        </a:p>
      </dgm:t>
    </dgm:pt>
    <dgm:pt modelId="{A4DBFD3A-15C5-446B-B299-8A22A5406B0E}" type="sibTrans" cxnId="{114EF658-B4B4-42F4-B3FB-F0CF40C8B473}">
      <dgm:prSet/>
      <dgm:spPr/>
      <dgm:t>
        <a:bodyPr/>
        <a:lstStyle/>
        <a:p>
          <a:endParaRPr lang="ru-RU"/>
        </a:p>
      </dgm:t>
    </dgm:pt>
    <dgm:pt modelId="{A34327C5-5FA6-43F7-9D9C-065AD7938F71}">
      <dgm:prSet/>
      <dgm:spPr/>
      <dgm:t>
        <a:bodyPr/>
        <a:lstStyle/>
        <a:p>
          <a:r>
            <a:rPr lang="ru-RU" dirty="0" smtClean="0"/>
            <a:t>Вероятность возникновения</a:t>
          </a:r>
          <a:endParaRPr lang="ru-RU" dirty="0"/>
        </a:p>
      </dgm:t>
    </dgm:pt>
    <dgm:pt modelId="{50CBB851-752F-451F-A791-453896D75F7B}" type="parTrans" cxnId="{2922F5C1-2BEE-45E7-AAD5-FEF412386375}">
      <dgm:prSet/>
      <dgm:spPr/>
      <dgm:t>
        <a:bodyPr/>
        <a:lstStyle/>
        <a:p>
          <a:endParaRPr lang="ru-RU"/>
        </a:p>
      </dgm:t>
    </dgm:pt>
    <dgm:pt modelId="{6295B780-7F68-4EA0-B3FC-172ABF081C66}" type="sibTrans" cxnId="{2922F5C1-2BEE-45E7-AAD5-FEF412386375}">
      <dgm:prSet/>
      <dgm:spPr/>
      <dgm:t>
        <a:bodyPr/>
        <a:lstStyle/>
        <a:p>
          <a:endParaRPr lang="ru-RU"/>
        </a:p>
      </dgm:t>
    </dgm:pt>
    <dgm:pt modelId="{239ABB5B-8E4B-4D59-B1A3-250467E991C9}">
      <dgm:prSet/>
      <dgm:spPr/>
      <dgm:t>
        <a:bodyPr/>
        <a:lstStyle/>
        <a:p>
          <a:r>
            <a:rPr lang="ru-RU" dirty="0" smtClean="0"/>
            <a:t>Величина риска</a:t>
          </a:r>
          <a:endParaRPr lang="ru-RU" dirty="0"/>
        </a:p>
      </dgm:t>
    </dgm:pt>
    <dgm:pt modelId="{52E4F8C5-1BF4-4E5F-964D-1A92DCDF5237}" type="parTrans" cxnId="{291C9C10-243C-4F3E-8004-8ADA990BBAEF}">
      <dgm:prSet/>
      <dgm:spPr/>
      <dgm:t>
        <a:bodyPr/>
        <a:lstStyle/>
        <a:p>
          <a:endParaRPr lang="ru-RU"/>
        </a:p>
      </dgm:t>
    </dgm:pt>
    <dgm:pt modelId="{6C6753AA-1B7B-4716-ADE0-1BBB6B6E7F97}" type="sibTrans" cxnId="{291C9C10-243C-4F3E-8004-8ADA990BBAEF}">
      <dgm:prSet/>
      <dgm:spPr/>
      <dgm:t>
        <a:bodyPr/>
        <a:lstStyle/>
        <a:p>
          <a:endParaRPr lang="ru-RU"/>
        </a:p>
      </dgm:t>
    </dgm:pt>
    <dgm:pt modelId="{0BCCBF0F-CAAC-4C27-B83F-1439B537992E}" type="pres">
      <dgm:prSet presAssocID="{FEB91A50-C686-4934-BF7B-05A6134A6AB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5E925E-D576-47DB-BD6C-E912F9F127DF}" type="pres">
      <dgm:prSet presAssocID="{D31ED26B-4435-40FA-8ACE-4D33D9190965}" presName="node" presStyleLbl="node1" presStyleIdx="0" presStyleCnt="3">
        <dgm:presLayoutVars>
          <dgm:bulletEnabled val="1"/>
        </dgm:presLayoutVars>
      </dgm:prSet>
      <dgm:spPr/>
    </dgm:pt>
    <dgm:pt modelId="{5502D1CB-10DC-434A-A9A0-5E6B658C5E28}" type="pres">
      <dgm:prSet presAssocID="{A4DBFD3A-15C5-446B-B299-8A22A5406B0E}" presName="spacerL" presStyleCnt="0"/>
      <dgm:spPr/>
    </dgm:pt>
    <dgm:pt modelId="{97AE4CEB-A4B8-49B9-9F71-8FDDBC625ECD}" type="pres">
      <dgm:prSet presAssocID="{A4DBFD3A-15C5-446B-B299-8A22A5406B0E}" presName="sibTrans" presStyleLbl="sibTrans2D1" presStyleIdx="0" presStyleCnt="2" custAng="2639089"/>
      <dgm:spPr/>
    </dgm:pt>
    <dgm:pt modelId="{3377AF02-E784-43D6-B1EF-66D8677BE9CC}" type="pres">
      <dgm:prSet presAssocID="{A4DBFD3A-15C5-446B-B299-8A22A5406B0E}" presName="spacerR" presStyleCnt="0"/>
      <dgm:spPr/>
    </dgm:pt>
    <dgm:pt modelId="{805E5BA3-AE47-4F72-B97D-B9598BD11917}" type="pres">
      <dgm:prSet presAssocID="{A34327C5-5FA6-43F7-9D9C-065AD7938F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839B2C-E3AE-4420-AFBC-CAFA5F512F5F}" type="pres">
      <dgm:prSet presAssocID="{6295B780-7F68-4EA0-B3FC-172ABF081C66}" presName="spacerL" presStyleCnt="0"/>
      <dgm:spPr/>
    </dgm:pt>
    <dgm:pt modelId="{6EC5C6C1-8247-4FC9-B3A1-8124703C8734}" type="pres">
      <dgm:prSet presAssocID="{6295B780-7F68-4EA0-B3FC-172ABF081C66}" presName="sibTrans" presStyleLbl="sibTrans2D1" presStyleIdx="1" presStyleCnt="2"/>
      <dgm:spPr/>
    </dgm:pt>
    <dgm:pt modelId="{EDDD6644-0CE1-4F93-BF16-C91A4A8944BB}" type="pres">
      <dgm:prSet presAssocID="{6295B780-7F68-4EA0-B3FC-172ABF081C66}" presName="spacerR" presStyleCnt="0"/>
      <dgm:spPr/>
    </dgm:pt>
    <dgm:pt modelId="{53B13A0E-D710-4D8B-829F-6178DE2A98A4}" type="pres">
      <dgm:prSet presAssocID="{239ABB5B-8E4B-4D59-B1A3-250467E991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922F5C1-2BEE-45E7-AAD5-FEF412386375}" srcId="{FEB91A50-C686-4934-BF7B-05A6134A6AB8}" destId="{A34327C5-5FA6-43F7-9D9C-065AD7938F71}" srcOrd="1" destOrd="0" parTransId="{50CBB851-752F-451F-A791-453896D75F7B}" sibTransId="{6295B780-7F68-4EA0-B3FC-172ABF081C66}"/>
    <dgm:cxn modelId="{DA9A904F-50ED-455A-9E0A-3269939A1821}" type="presOf" srcId="{239ABB5B-8E4B-4D59-B1A3-250467E991C9}" destId="{53B13A0E-D710-4D8B-829F-6178DE2A98A4}" srcOrd="0" destOrd="0" presId="urn:microsoft.com/office/officeart/2005/8/layout/equation1"/>
    <dgm:cxn modelId="{0FD58020-CB10-462C-BC91-1417B7C607B5}" type="presOf" srcId="{D31ED26B-4435-40FA-8ACE-4D33D9190965}" destId="{945E925E-D576-47DB-BD6C-E912F9F127DF}" srcOrd="0" destOrd="0" presId="urn:microsoft.com/office/officeart/2005/8/layout/equation1"/>
    <dgm:cxn modelId="{291C9C10-243C-4F3E-8004-8ADA990BBAEF}" srcId="{FEB91A50-C686-4934-BF7B-05A6134A6AB8}" destId="{239ABB5B-8E4B-4D59-B1A3-250467E991C9}" srcOrd="2" destOrd="0" parTransId="{52E4F8C5-1BF4-4E5F-964D-1A92DCDF5237}" sibTransId="{6C6753AA-1B7B-4716-ADE0-1BBB6B6E7F97}"/>
    <dgm:cxn modelId="{07B7C4D4-7D71-48FB-B330-73836368A7FD}" type="presOf" srcId="{A4DBFD3A-15C5-446B-B299-8A22A5406B0E}" destId="{97AE4CEB-A4B8-49B9-9F71-8FDDBC625ECD}" srcOrd="0" destOrd="0" presId="urn:microsoft.com/office/officeart/2005/8/layout/equation1"/>
    <dgm:cxn modelId="{637A6009-C6E1-47DE-92B7-0E39F4F6D5B6}" type="presOf" srcId="{A34327C5-5FA6-43F7-9D9C-065AD7938F71}" destId="{805E5BA3-AE47-4F72-B97D-B9598BD11917}" srcOrd="0" destOrd="0" presId="urn:microsoft.com/office/officeart/2005/8/layout/equation1"/>
    <dgm:cxn modelId="{0ED139B9-E795-4C4C-AB0D-557209A9A583}" type="presOf" srcId="{6295B780-7F68-4EA0-B3FC-172ABF081C66}" destId="{6EC5C6C1-8247-4FC9-B3A1-8124703C8734}" srcOrd="0" destOrd="0" presId="urn:microsoft.com/office/officeart/2005/8/layout/equation1"/>
    <dgm:cxn modelId="{114EF658-B4B4-42F4-B3FB-F0CF40C8B473}" srcId="{FEB91A50-C686-4934-BF7B-05A6134A6AB8}" destId="{D31ED26B-4435-40FA-8ACE-4D33D9190965}" srcOrd="0" destOrd="0" parTransId="{9D9F22E0-21C0-4985-88FB-7991E09351F8}" sibTransId="{A4DBFD3A-15C5-446B-B299-8A22A5406B0E}"/>
    <dgm:cxn modelId="{0740B27D-5A3F-4E98-ABE4-C108DE541D0E}" type="presOf" srcId="{FEB91A50-C686-4934-BF7B-05A6134A6AB8}" destId="{0BCCBF0F-CAAC-4C27-B83F-1439B537992E}" srcOrd="0" destOrd="0" presId="urn:microsoft.com/office/officeart/2005/8/layout/equation1"/>
    <dgm:cxn modelId="{5C22433E-A39A-4E4C-8CA4-A3468C92E831}" type="presParOf" srcId="{0BCCBF0F-CAAC-4C27-B83F-1439B537992E}" destId="{945E925E-D576-47DB-BD6C-E912F9F127DF}" srcOrd="0" destOrd="0" presId="urn:microsoft.com/office/officeart/2005/8/layout/equation1"/>
    <dgm:cxn modelId="{E2B16775-53F5-42F4-9581-E0855BFDDD45}" type="presParOf" srcId="{0BCCBF0F-CAAC-4C27-B83F-1439B537992E}" destId="{5502D1CB-10DC-434A-A9A0-5E6B658C5E28}" srcOrd="1" destOrd="0" presId="urn:microsoft.com/office/officeart/2005/8/layout/equation1"/>
    <dgm:cxn modelId="{4A6BDD89-1FDA-427B-8B26-F6EB6536991A}" type="presParOf" srcId="{0BCCBF0F-CAAC-4C27-B83F-1439B537992E}" destId="{97AE4CEB-A4B8-49B9-9F71-8FDDBC625ECD}" srcOrd="2" destOrd="0" presId="urn:microsoft.com/office/officeart/2005/8/layout/equation1"/>
    <dgm:cxn modelId="{DFEDF561-C076-4F16-929F-F320B416B80A}" type="presParOf" srcId="{0BCCBF0F-CAAC-4C27-B83F-1439B537992E}" destId="{3377AF02-E784-43D6-B1EF-66D8677BE9CC}" srcOrd="3" destOrd="0" presId="urn:microsoft.com/office/officeart/2005/8/layout/equation1"/>
    <dgm:cxn modelId="{0EC6AB6F-8EEE-4DB4-B5EB-2C1823EC8BF1}" type="presParOf" srcId="{0BCCBF0F-CAAC-4C27-B83F-1439B537992E}" destId="{805E5BA3-AE47-4F72-B97D-B9598BD11917}" srcOrd="4" destOrd="0" presId="urn:microsoft.com/office/officeart/2005/8/layout/equation1"/>
    <dgm:cxn modelId="{540BD56D-0C1F-4EA9-97FC-786818EC67A3}" type="presParOf" srcId="{0BCCBF0F-CAAC-4C27-B83F-1439B537992E}" destId="{BF839B2C-E3AE-4420-AFBC-CAFA5F512F5F}" srcOrd="5" destOrd="0" presId="urn:microsoft.com/office/officeart/2005/8/layout/equation1"/>
    <dgm:cxn modelId="{881C509C-E1E6-4FD0-8F6E-7DDC6F6A6EBF}" type="presParOf" srcId="{0BCCBF0F-CAAC-4C27-B83F-1439B537992E}" destId="{6EC5C6C1-8247-4FC9-B3A1-8124703C8734}" srcOrd="6" destOrd="0" presId="urn:microsoft.com/office/officeart/2005/8/layout/equation1"/>
    <dgm:cxn modelId="{0BD0D06B-6AE1-4FC6-92A7-5EC11A8049DE}" type="presParOf" srcId="{0BCCBF0F-CAAC-4C27-B83F-1439B537992E}" destId="{EDDD6644-0CE1-4F93-BF16-C91A4A8944BB}" srcOrd="7" destOrd="0" presId="urn:microsoft.com/office/officeart/2005/8/layout/equation1"/>
    <dgm:cxn modelId="{831168C8-8F1C-44FE-97A3-3E5CF117FCCC}" type="presParOf" srcId="{0BCCBF0F-CAAC-4C27-B83F-1439B537992E}" destId="{53B13A0E-D710-4D8B-829F-6178DE2A98A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91A50-C686-4934-BF7B-05A6134A6AB8}" type="doc">
      <dgm:prSet loTypeId="urn:microsoft.com/office/officeart/2005/8/layout/cycle6" loCatId="relationship" qsTypeId="urn:microsoft.com/office/officeart/2005/8/quickstyle/simple2" qsCatId="simple" csTypeId="urn:microsoft.com/office/officeart/2005/8/colors/iconchunking_colorful2" csCatId="other" phldr="1"/>
      <dgm:spPr/>
      <dgm:t>
        <a:bodyPr rtlCol="0"/>
        <a:lstStyle/>
        <a:p>
          <a:pPr rtl="0"/>
          <a:endParaRPr lang="en-US"/>
        </a:p>
      </dgm:t>
    </dgm:pt>
    <dgm:pt modelId="{D31ED26B-4435-40FA-8ACE-4D33D9190965}">
      <dgm:prSet/>
      <dgm:spPr/>
      <dgm:t>
        <a:bodyPr/>
        <a:lstStyle/>
        <a:p>
          <a:r>
            <a:rPr lang="ru-RU" dirty="0" smtClean="0"/>
            <a:t>Планирование управления рисками</a:t>
          </a:r>
          <a:endParaRPr lang="ru-RU" dirty="0"/>
        </a:p>
      </dgm:t>
    </dgm:pt>
    <dgm:pt modelId="{9D9F22E0-21C0-4985-88FB-7991E09351F8}" type="parTrans" cxnId="{114EF658-B4B4-42F4-B3FB-F0CF40C8B473}">
      <dgm:prSet/>
      <dgm:spPr/>
      <dgm:t>
        <a:bodyPr/>
        <a:lstStyle/>
        <a:p>
          <a:endParaRPr lang="ru-RU"/>
        </a:p>
      </dgm:t>
    </dgm:pt>
    <dgm:pt modelId="{A4DBFD3A-15C5-446B-B299-8A22A5406B0E}" type="sibTrans" cxnId="{114EF658-B4B4-42F4-B3FB-F0CF40C8B473}">
      <dgm:prSet/>
      <dgm:spPr/>
      <dgm:t>
        <a:bodyPr/>
        <a:lstStyle/>
        <a:p>
          <a:endParaRPr lang="ru-RU"/>
        </a:p>
      </dgm:t>
    </dgm:pt>
    <dgm:pt modelId="{A34327C5-5FA6-43F7-9D9C-065AD7938F71}">
      <dgm:prSet/>
      <dgm:spPr/>
      <dgm:t>
        <a:bodyPr/>
        <a:lstStyle/>
        <a:p>
          <a:r>
            <a:rPr lang="ru-RU" dirty="0" smtClean="0"/>
            <a:t>Идентификацию рисков</a:t>
          </a:r>
          <a:endParaRPr lang="ru-RU" dirty="0"/>
        </a:p>
      </dgm:t>
    </dgm:pt>
    <dgm:pt modelId="{50CBB851-752F-451F-A791-453896D75F7B}" type="parTrans" cxnId="{2922F5C1-2BEE-45E7-AAD5-FEF412386375}">
      <dgm:prSet/>
      <dgm:spPr/>
      <dgm:t>
        <a:bodyPr/>
        <a:lstStyle/>
        <a:p>
          <a:endParaRPr lang="ru-RU"/>
        </a:p>
      </dgm:t>
    </dgm:pt>
    <dgm:pt modelId="{6295B780-7F68-4EA0-B3FC-172ABF081C66}" type="sibTrans" cxnId="{2922F5C1-2BEE-45E7-AAD5-FEF412386375}">
      <dgm:prSet/>
      <dgm:spPr/>
      <dgm:t>
        <a:bodyPr/>
        <a:lstStyle/>
        <a:p>
          <a:endParaRPr lang="ru-RU"/>
        </a:p>
      </dgm:t>
    </dgm:pt>
    <dgm:pt modelId="{239ABB5B-8E4B-4D59-B1A3-250467E991C9}">
      <dgm:prSet/>
      <dgm:spPr/>
      <dgm:t>
        <a:bodyPr/>
        <a:lstStyle/>
        <a:p>
          <a:r>
            <a:rPr lang="ru-RU" dirty="0" smtClean="0"/>
            <a:t>Качественный</a:t>
          </a:r>
          <a:r>
            <a:rPr lang="ru-RU" dirty="0" smtClean="0"/>
            <a:t> анализ рисков</a:t>
          </a:r>
          <a:endParaRPr lang="ru-RU" dirty="0"/>
        </a:p>
      </dgm:t>
    </dgm:pt>
    <dgm:pt modelId="{52E4F8C5-1BF4-4E5F-964D-1A92DCDF5237}" type="parTrans" cxnId="{291C9C10-243C-4F3E-8004-8ADA990BBAEF}">
      <dgm:prSet/>
      <dgm:spPr/>
      <dgm:t>
        <a:bodyPr/>
        <a:lstStyle/>
        <a:p>
          <a:endParaRPr lang="ru-RU"/>
        </a:p>
      </dgm:t>
    </dgm:pt>
    <dgm:pt modelId="{6C6753AA-1B7B-4716-ADE0-1BBB6B6E7F97}" type="sibTrans" cxnId="{291C9C10-243C-4F3E-8004-8ADA990BBAEF}">
      <dgm:prSet/>
      <dgm:spPr/>
      <dgm:t>
        <a:bodyPr/>
        <a:lstStyle/>
        <a:p>
          <a:endParaRPr lang="ru-RU"/>
        </a:p>
      </dgm:t>
    </dgm:pt>
    <dgm:pt modelId="{DC68F3F6-B1E9-4184-9373-DA4FD673C4E0}">
      <dgm:prSet/>
      <dgm:spPr/>
      <dgm:t>
        <a:bodyPr/>
        <a:lstStyle/>
        <a:p>
          <a:r>
            <a:rPr lang="ru-RU" dirty="0" smtClean="0"/>
            <a:t>Планирование реагирования на риски</a:t>
          </a:r>
          <a:endParaRPr lang="ru-RU" dirty="0"/>
        </a:p>
      </dgm:t>
    </dgm:pt>
    <dgm:pt modelId="{B29C5A27-50C6-4282-AA0A-5808353C8CCD}" type="parTrans" cxnId="{0043F9E3-9B4C-4A58-825E-081E4FCE86BB}">
      <dgm:prSet/>
      <dgm:spPr/>
      <dgm:t>
        <a:bodyPr/>
        <a:lstStyle/>
        <a:p>
          <a:endParaRPr lang="ru-RU"/>
        </a:p>
      </dgm:t>
    </dgm:pt>
    <dgm:pt modelId="{34FD1720-12AF-47C6-8B7C-CB9B9775A56A}" type="sibTrans" cxnId="{0043F9E3-9B4C-4A58-825E-081E4FCE86BB}">
      <dgm:prSet/>
      <dgm:spPr/>
      <dgm:t>
        <a:bodyPr/>
        <a:lstStyle/>
        <a:p>
          <a:endParaRPr lang="ru-RU"/>
        </a:p>
      </dgm:t>
    </dgm:pt>
    <dgm:pt modelId="{8B9F69C0-945C-4C24-8749-1279BBE4BE03}">
      <dgm:prSet/>
      <dgm:spPr/>
      <dgm:t>
        <a:bodyPr/>
        <a:lstStyle/>
        <a:p>
          <a:r>
            <a:rPr lang="ru-RU" dirty="0" smtClean="0"/>
            <a:t>Мониторинг и управление рисками</a:t>
          </a:r>
          <a:endParaRPr lang="ru-RU" dirty="0"/>
        </a:p>
      </dgm:t>
    </dgm:pt>
    <dgm:pt modelId="{24D899DC-32EE-4304-B545-D9AA999E3858}" type="parTrans" cxnId="{C2893795-34D8-4276-B108-99B9B6C7B9DD}">
      <dgm:prSet/>
      <dgm:spPr/>
      <dgm:t>
        <a:bodyPr/>
        <a:lstStyle/>
        <a:p>
          <a:endParaRPr lang="ru-RU"/>
        </a:p>
      </dgm:t>
    </dgm:pt>
    <dgm:pt modelId="{D3989E2A-4736-45D0-BD72-9A3D5090910A}" type="sibTrans" cxnId="{C2893795-34D8-4276-B108-99B9B6C7B9DD}">
      <dgm:prSet/>
      <dgm:spPr/>
      <dgm:t>
        <a:bodyPr/>
        <a:lstStyle/>
        <a:p>
          <a:endParaRPr lang="ru-RU"/>
        </a:p>
      </dgm:t>
    </dgm:pt>
    <dgm:pt modelId="{3CC8A5EB-50FB-4048-964A-6CD95007D200}" type="pres">
      <dgm:prSet presAssocID="{FEB91A50-C686-4934-BF7B-05A6134A6A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DBB5CF-461B-4E05-AF74-996DCD7AA323}" type="pres">
      <dgm:prSet presAssocID="{D31ED26B-4435-40FA-8ACE-4D33D919096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A79B1-9E1A-4E9E-8AB2-643C3E50DB78}" type="pres">
      <dgm:prSet presAssocID="{D31ED26B-4435-40FA-8ACE-4D33D9190965}" presName="spNode" presStyleCnt="0"/>
      <dgm:spPr/>
    </dgm:pt>
    <dgm:pt modelId="{1283C9C3-E062-4C79-86D7-5979CCB1D5B6}" type="pres">
      <dgm:prSet presAssocID="{A4DBFD3A-15C5-446B-B299-8A22A5406B0E}" presName="sibTrans" presStyleLbl="sibTrans1D1" presStyleIdx="0" presStyleCnt="5"/>
      <dgm:spPr/>
    </dgm:pt>
    <dgm:pt modelId="{731C7B41-D1F3-42D8-A6B6-16A73D13F2AF}" type="pres">
      <dgm:prSet presAssocID="{A34327C5-5FA6-43F7-9D9C-065AD7938F7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C46EA-8486-4A38-B31C-E940777DFF65}" type="pres">
      <dgm:prSet presAssocID="{A34327C5-5FA6-43F7-9D9C-065AD7938F71}" presName="spNode" presStyleCnt="0"/>
      <dgm:spPr/>
    </dgm:pt>
    <dgm:pt modelId="{AA4BD5A4-D0CF-49FF-8AEE-5999A6A0EF11}" type="pres">
      <dgm:prSet presAssocID="{6295B780-7F68-4EA0-B3FC-172ABF081C66}" presName="sibTrans" presStyleLbl="sibTrans1D1" presStyleIdx="1" presStyleCnt="5"/>
      <dgm:spPr/>
    </dgm:pt>
    <dgm:pt modelId="{8208A76D-0AB5-4DDA-B5F9-87412BE2FF0F}" type="pres">
      <dgm:prSet presAssocID="{239ABB5B-8E4B-4D59-B1A3-250467E991C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68F0EC-9BC2-471B-862B-B4E1A0745EFC}" type="pres">
      <dgm:prSet presAssocID="{239ABB5B-8E4B-4D59-B1A3-250467E991C9}" presName="spNode" presStyleCnt="0"/>
      <dgm:spPr/>
    </dgm:pt>
    <dgm:pt modelId="{DB0113A6-3C07-4337-818A-3F13C2CD1F2C}" type="pres">
      <dgm:prSet presAssocID="{6C6753AA-1B7B-4716-ADE0-1BBB6B6E7F97}" presName="sibTrans" presStyleLbl="sibTrans1D1" presStyleIdx="2" presStyleCnt="5"/>
      <dgm:spPr/>
    </dgm:pt>
    <dgm:pt modelId="{B1568BC6-859E-4068-BBC6-5E65D5ABFFF2}" type="pres">
      <dgm:prSet presAssocID="{DC68F3F6-B1E9-4184-9373-DA4FD673C4E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C2E7F7-4318-4182-8725-0E583127A061}" type="pres">
      <dgm:prSet presAssocID="{DC68F3F6-B1E9-4184-9373-DA4FD673C4E0}" presName="spNode" presStyleCnt="0"/>
      <dgm:spPr/>
    </dgm:pt>
    <dgm:pt modelId="{C6A5D5FA-E608-4926-958C-947423D8C52F}" type="pres">
      <dgm:prSet presAssocID="{34FD1720-12AF-47C6-8B7C-CB9B9775A56A}" presName="sibTrans" presStyleLbl="sibTrans1D1" presStyleIdx="3" presStyleCnt="5"/>
      <dgm:spPr/>
    </dgm:pt>
    <dgm:pt modelId="{5A28AD26-EB47-4C99-BB40-EE7E21F7C1F0}" type="pres">
      <dgm:prSet presAssocID="{8B9F69C0-945C-4C24-8749-1279BBE4BE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35C9FE-5E60-444E-816D-13E7170E1F1D}" type="pres">
      <dgm:prSet presAssocID="{8B9F69C0-945C-4C24-8749-1279BBE4BE03}" presName="spNode" presStyleCnt="0"/>
      <dgm:spPr/>
    </dgm:pt>
    <dgm:pt modelId="{90FB0D3F-9398-478A-8BF8-3B526011D838}" type="pres">
      <dgm:prSet presAssocID="{D3989E2A-4736-45D0-BD72-9A3D5090910A}" presName="sibTrans" presStyleLbl="sibTrans1D1" presStyleIdx="4" presStyleCnt="5"/>
      <dgm:spPr/>
    </dgm:pt>
  </dgm:ptLst>
  <dgm:cxnLst>
    <dgm:cxn modelId="{2922F5C1-2BEE-45E7-AAD5-FEF412386375}" srcId="{FEB91A50-C686-4934-BF7B-05A6134A6AB8}" destId="{A34327C5-5FA6-43F7-9D9C-065AD7938F71}" srcOrd="1" destOrd="0" parTransId="{50CBB851-752F-451F-A791-453896D75F7B}" sibTransId="{6295B780-7F68-4EA0-B3FC-172ABF081C66}"/>
    <dgm:cxn modelId="{8FC88E18-21A8-479B-ACD6-FB47AEF0B7BF}" type="presOf" srcId="{6295B780-7F68-4EA0-B3FC-172ABF081C66}" destId="{AA4BD5A4-D0CF-49FF-8AEE-5999A6A0EF11}" srcOrd="0" destOrd="0" presId="urn:microsoft.com/office/officeart/2005/8/layout/cycle6"/>
    <dgm:cxn modelId="{510A24D9-817F-4C7E-B610-7D89AFD8FAE2}" type="presOf" srcId="{A4DBFD3A-15C5-446B-B299-8A22A5406B0E}" destId="{1283C9C3-E062-4C79-86D7-5979CCB1D5B6}" srcOrd="0" destOrd="0" presId="urn:microsoft.com/office/officeart/2005/8/layout/cycle6"/>
    <dgm:cxn modelId="{C1A14308-F2CB-4FBD-BD8C-FF3563FDE075}" type="presOf" srcId="{A34327C5-5FA6-43F7-9D9C-065AD7938F71}" destId="{731C7B41-D1F3-42D8-A6B6-16A73D13F2AF}" srcOrd="0" destOrd="0" presId="urn:microsoft.com/office/officeart/2005/8/layout/cycle6"/>
    <dgm:cxn modelId="{114EF658-B4B4-42F4-B3FB-F0CF40C8B473}" srcId="{FEB91A50-C686-4934-BF7B-05A6134A6AB8}" destId="{D31ED26B-4435-40FA-8ACE-4D33D9190965}" srcOrd="0" destOrd="0" parTransId="{9D9F22E0-21C0-4985-88FB-7991E09351F8}" sibTransId="{A4DBFD3A-15C5-446B-B299-8A22A5406B0E}"/>
    <dgm:cxn modelId="{02D06643-CCF2-4887-A4B2-3ABCA302952C}" type="presOf" srcId="{DC68F3F6-B1E9-4184-9373-DA4FD673C4E0}" destId="{B1568BC6-859E-4068-BBC6-5E65D5ABFFF2}" srcOrd="0" destOrd="0" presId="urn:microsoft.com/office/officeart/2005/8/layout/cycle6"/>
    <dgm:cxn modelId="{EAAB9004-8A16-40CB-B192-F9E45E59006A}" type="presOf" srcId="{34FD1720-12AF-47C6-8B7C-CB9B9775A56A}" destId="{C6A5D5FA-E608-4926-958C-947423D8C52F}" srcOrd="0" destOrd="0" presId="urn:microsoft.com/office/officeart/2005/8/layout/cycle6"/>
    <dgm:cxn modelId="{0043F9E3-9B4C-4A58-825E-081E4FCE86BB}" srcId="{FEB91A50-C686-4934-BF7B-05A6134A6AB8}" destId="{DC68F3F6-B1E9-4184-9373-DA4FD673C4E0}" srcOrd="3" destOrd="0" parTransId="{B29C5A27-50C6-4282-AA0A-5808353C8CCD}" sibTransId="{34FD1720-12AF-47C6-8B7C-CB9B9775A56A}"/>
    <dgm:cxn modelId="{C2893795-34D8-4276-B108-99B9B6C7B9DD}" srcId="{FEB91A50-C686-4934-BF7B-05A6134A6AB8}" destId="{8B9F69C0-945C-4C24-8749-1279BBE4BE03}" srcOrd="4" destOrd="0" parTransId="{24D899DC-32EE-4304-B545-D9AA999E3858}" sibTransId="{D3989E2A-4736-45D0-BD72-9A3D5090910A}"/>
    <dgm:cxn modelId="{4E01F6F6-C578-468E-A414-AD35AA0ECA9D}" type="presOf" srcId="{8B9F69C0-945C-4C24-8749-1279BBE4BE03}" destId="{5A28AD26-EB47-4C99-BB40-EE7E21F7C1F0}" srcOrd="0" destOrd="0" presId="urn:microsoft.com/office/officeart/2005/8/layout/cycle6"/>
    <dgm:cxn modelId="{291C9C10-243C-4F3E-8004-8ADA990BBAEF}" srcId="{FEB91A50-C686-4934-BF7B-05A6134A6AB8}" destId="{239ABB5B-8E4B-4D59-B1A3-250467E991C9}" srcOrd="2" destOrd="0" parTransId="{52E4F8C5-1BF4-4E5F-964D-1A92DCDF5237}" sibTransId="{6C6753AA-1B7B-4716-ADE0-1BBB6B6E7F97}"/>
    <dgm:cxn modelId="{1D5D5FBD-8DB2-4CC9-B1BA-0149ED81DC4A}" type="presOf" srcId="{239ABB5B-8E4B-4D59-B1A3-250467E991C9}" destId="{8208A76D-0AB5-4DDA-B5F9-87412BE2FF0F}" srcOrd="0" destOrd="0" presId="urn:microsoft.com/office/officeart/2005/8/layout/cycle6"/>
    <dgm:cxn modelId="{EB2AD07A-0F1C-4104-970B-8C2843837E75}" type="presOf" srcId="{FEB91A50-C686-4934-BF7B-05A6134A6AB8}" destId="{3CC8A5EB-50FB-4048-964A-6CD95007D200}" srcOrd="0" destOrd="0" presId="urn:microsoft.com/office/officeart/2005/8/layout/cycle6"/>
    <dgm:cxn modelId="{8D471470-6460-428D-BFC9-36E216EE2C14}" type="presOf" srcId="{D3989E2A-4736-45D0-BD72-9A3D5090910A}" destId="{90FB0D3F-9398-478A-8BF8-3B526011D838}" srcOrd="0" destOrd="0" presId="urn:microsoft.com/office/officeart/2005/8/layout/cycle6"/>
    <dgm:cxn modelId="{72FD7644-4696-48E0-954C-7CF9C824D2B5}" type="presOf" srcId="{6C6753AA-1B7B-4716-ADE0-1BBB6B6E7F97}" destId="{DB0113A6-3C07-4337-818A-3F13C2CD1F2C}" srcOrd="0" destOrd="0" presId="urn:microsoft.com/office/officeart/2005/8/layout/cycle6"/>
    <dgm:cxn modelId="{F4530B37-6C4E-429D-A492-5E12961E8A5D}" type="presOf" srcId="{D31ED26B-4435-40FA-8ACE-4D33D9190965}" destId="{46DBB5CF-461B-4E05-AF74-996DCD7AA323}" srcOrd="0" destOrd="0" presId="urn:microsoft.com/office/officeart/2005/8/layout/cycle6"/>
    <dgm:cxn modelId="{A51165C6-D87F-4691-9A3C-76FC83C73C02}" type="presParOf" srcId="{3CC8A5EB-50FB-4048-964A-6CD95007D200}" destId="{46DBB5CF-461B-4E05-AF74-996DCD7AA323}" srcOrd="0" destOrd="0" presId="urn:microsoft.com/office/officeart/2005/8/layout/cycle6"/>
    <dgm:cxn modelId="{8DB935C4-E926-4C64-847F-EBA833DF8696}" type="presParOf" srcId="{3CC8A5EB-50FB-4048-964A-6CD95007D200}" destId="{7D8A79B1-9E1A-4E9E-8AB2-643C3E50DB78}" srcOrd="1" destOrd="0" presId="urn:microsoft.com/office/officeart/2005/8/layout/cycle6"/>
    <dgm:cxn modelId="{7C221C88-BF2F-4407-8833-4896388C197A}" type="presParOf" srcId="{3CC8A5EB-50FB-4048-964A-6CD95007D200}" destId="{1283C9C3-E062-4C79-86D7-5979CCB1D5B6}" srcOrd="2" destOrd="0" presId="urn:microsoft.com/office/officeart/2005/8/layout/cycle6"/>
    <dgm:cxn modelId="{641040E9-9872-44F0-948B-DB252B5238C9}" type="presParOf" srcId="{3CC8A5EB-50FB-4048-964A-6CD95007D200}" destId="{731C7B41-D1F3-42D8-A6B6-16A73D13F2AF}" srcOrd="3" destOrd="0" presId="urn:microsoft.com/office/officeart/2005/8/layout/cycle6"/>
    <dgm:cxn modelId="{0E53A3C7-63FC-408D-90FD-FABB54E6B3E6}" type="presParOf" srcId="{3CC8A5EB-50FB-4048-964A-6CD95007D200}" destId="{1C5C46EA-8486-4A38-B31C-E940777DFF65}" srcOrd="4" destOrd="0" presId="urn:microsoft.com/office/officeart/2005/8/layout/cycle6"/>
    <dgm:cxn modelId="{E35E41AD-D8BA-431C-A91C-B25CD2809898}" type="presParOf" srcId="{3CC8A5EB-50FB-4048-964A-6CD95007D200}" destId="{AA4BD5A4-D0CF-49FF-8AEE-5999A6A0EF11}" srcOrd="5" destOrd="0" presId="urn:microsoft.com/office/officeart/2005/8/layout/cycle6"/>
    <dgm:cxn modelId="{CE1EDB7B-2368-46CC-B0E4-B18576D247EF}" type="presParOf" srcId="{3CC8A5EB-50FB-4048-964A-6CD95007D200}" destId="{8208A76D-0AB5-4DDA-B5F9-87412BE2FF0F}" srcOrd="6" destOrd="0" presId="urn:microsoft.com/office/officeart/2005/8/layout/cycle6"/>
    <dgm:cxn modelId="{22D3DB83-5C2B-495A-9F87-9638408A4A7E}" type="presParOf" srcId="{3CC8A5EB-50FB-4048-964A-6CD95007D200}" destId="{2F68F0EC-9BC2-471B-862B-B4E1A0745EFC}" srcOrd="7" destOrd="0" presId="urn:microsoft.com/office/officeart/2005/8/layout/cycle6"/>
    <dgm:cxn modelId="{8CB65C97-DBFA-4FE0-B163-F7B43D009014}" type="presParOf" srcId="{3CC8A5EB-50FB-4048-964A-6CD95007D200}" destId="{DB0113A6-3C07-4337-818A-3F13C2CD1F2C}" srcOrd="8" destOrd="0" presId="urn:microsoft.com/office/officeart/2005/8/layout/cycle6"/>
    <dgm:cxn modelId="{8E7713E4-1437-4FC5-9607-2F84F9E28515}" type="presParOf" srcId="{3CC8A5EB-50FB-4048-964A-6CD95007D200}" destId="{B1568BC6-859E-4068-BBC6-5E65D5ABFFF2}" srcOrd="9" destOrd="0" presId="urn:microsoft.com/office/officeart/2005/8/layout/cycle6"/>
    <dgm:cxn modelId="{B03B2B93-B528-45F5-BC35-16BF900F8336}" type="presParOf" srcId="{3CC8A5EB-50FB-4048-964A-6CD95007D200}" destId="{D9C2E7F7-4318-4182-8725-0E583127A061}" srcOrd="10" destOrd="0" presId="urn:microsoft.com/office/officeart/2005/8/layout/cycle6"/>
    <dgm:cxn modelId="{D9DF7653-2B90-4CC4-96D3-4138300B564B}" type="presParOf" srcId="{3CC8A5EB-50FB-4048-964A-6CD95007D200}" destId="{C6A5D5FA-E608-4926-958C-947423D8C52F}" srcOrd="11" destOrd="0" presId="urn:microsoft.com/office/officeart/2005/8/layout/cycle6"/>
    <dgm:cxn modelId="{9DA0117F-BFC5-4917-AC78-D0F3C14BBC66}" type="presParOf" srcId="{3CC8A5EB-50FB-4048-964A-6CD95007D200}" destId="{5A28AD26-EB47-4C99-BB40-EE7E21F7C1F0}" srcOrd="12" destOrd="0" presId="urn:microsoft.com/office/officeart/2005/8/layout/cycle6"/>
    <dgm:cxn modelId="{0E31C7EA-9240-40C8-9906-29B3E02A6A7C}" type="presParOf" srcId="{3CC8A5EB-50FB-4048-964A-6CD95007D200}" destId="{5F35C9FE-5E60-444E-816D-13E7170E1F1D}" srcOrd="13" destOrd="0" presId="urn:microsoft.com/office/officeart/2005/8/layout/cycle6"/>
    <dgm:cxn modelId="{CDBA8B1E-93A0-4FB1-BE4F-73460715AABC}" type="presParOf" srcId="{3CC8A5EB-50FB-4048-964A-6CD95007D200}" destId="{90FB0D3F-9398-478A-8BF8-3B526011D83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F2C03-05DF-4B74-AD34-6724D2612548}">
      <dsp:nvSpPr>
        <dsp:cNvPr id="0" name=""/>
        <dsp:cNvSpPr/>
      </dsp:nvSpPr>
      <dsp:spPr>
        <a:xfrm>
          <a:off x="1864468" y="1077774"/>
          <a:ext cx="3706238" cy="3706238"/>
        </a:xfrm>
        <a:prstGeom prst="ellips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960EC-14A9-4ADA-A318-352780AC6EB0}">
      <dsp:nvSpPr>
        <dsp:cNvPr id="0" name=""/>
        <dsp:cNvSpPr/>
      </dsp:nvSpPr>
      <dsp:spPr>
        <a:xfrm>
          <a:off x="2276169" y="1489475"/>
          <a:ext cx="2882835" cy="2882835"/>
        </a:xfrm>
        <a:prstGeom prst="ellipse">
          <a:avLst/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3979-0E52-4216-B783-D35288E34A24}">
      <dsp:nvSpPr>
        <dsp:cNvPr id="0" name=""/>
        <dsp:cNvSpPr/>
      </dsp:nvSpPr>
      <dsp:spPr>
        <a:xfrm>
          <a:off x="2687870" y="1901176"/>
          <a:ext cx="2059433" cy="2059433"/>
        </a:xfrm>
        <a:prstGeom prst="ellipse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555E3-F0E8-4133-BA84-CAE733ADD279}">
      <dsp:nvSpPr>
        <dsp:cNvPr id="0" name=""/>
        <dsp:cNvSpPr/>
      </dsp:nvSpPr>
      <dsp:spPr>
        <a:xfrm>
          <a:off x="3099880" y="2313186"/>
          <a:ext cx="1235412" cy="1235412"/>
        </a:xfrm>
        <a:prstGeom prst="ellipse">
          <a:avLst/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B06C7-966C-4C2D-9809-865C85375F6B}">
      <dsp:nvSpPr>
        <dsp:cNvPr id="0" name=""/>
        <dsp:cNvSpPr/>
      </dsp:nvSpPr>
      <dsp:spPr>
        <a:xfrm>
          <a:off x="3511582" y="2724888"/>
          <a:ext cx="412010" cy="4120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7646-6F0E-4DFF-A459-4F8A755E0EEB}">
      <dsp:nvSpPr>
        <dsp:cNvPr id="0" name=""/>
        <dsp:cNvSpPr/>
      </dsp:nvSpPr>
      <dsp:spPr>
        <a:xfrm>
          <a:off x="6188412" y="157638"/>
          <a:ext cx="1853119" cy="65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rtlCol="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Завершение проекта, поддержка пользователей</a:t>
          </a:r>
          <a:endParaRPr lang="ru-RU" sz="1100" kern="1200" dirty="0"/>
        </a:p>
      </dsp:txBody>
      <dsp:txXfrm>
        <a:off x="6188412" y="157638"/>
        <a:ext cx="1853119" cy="654274"/>
      </dsp:txXfrm>
    </dsp:sp>
    <dsp:sp modelId="{63B53269-8A22-4981-BAD6-02114F793435}">
      <dsp:nvSpPr>
        <dsp:cNvPr id="0" name=""/>
        <dsp:cNvSpPr/>
      </dsp:nvSpPr>
      <dsp:spPr>
        <a:xfrm>
          <a:off x="5725132" y="484775"/>
          <a:ext cx="463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CC19B-1149-47D3-9C69-1312C62B4120}">
      <dsp:nvSpPr>
        <dsp:cNvPr id="0" name=""/>
        <dsp:cNvSpPr/>
      </dsp:nvSpPr>
      <dsp:spPr>
        <a:xfrm rot="5400000">
          <a:off x="3496757" y="705605"/>
          <a:ext cx="2446117" cy="200445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40A4B-43F1-44F8-9730-FF6683E3D529}">
      <dsp:nvSpPr>
        <dsp:cNvPr id="0" name=""/>
        <dsp:cNvSpPr/>
      </dsp:nvSpPr>
      <dsp:spPr>
        <a:xfrm>
          <a:off x="6188412" y="849469"/>
          <a:ext cx="1853119" cy="65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rtlCol="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Внедрение, обучение пользователей</a:t>
          </a:r>
          <a:endParaRPr lang="ru-RU" sz="1100" kern="1200" dirty="0"/>
        </a:p>
      </dsp:txBody>
      <dsp:txXfrm>
        <a:off x="6188412" y="849469"/>
        <a:ext cx="1853119" cy="654274"/>
      </dsp:txXfrm>
    </dsp:sp>
    <dsp:sp modelId="{D61CD32A-3675-4411-B471-4AD486C4F225}">
      <dsp:nvSpPr>
        <dsp:cNvPr id="0" name=""/>
        <dsp:cNvSpPr/>
      </dsp:nvSpPr>
      <dsp:spPr>
        <a:xfrm>
          <a:off x="5725132" y="1176607"/>
          <a:ext cx="463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44137-4968-408B-BA12-68BC7408AB78}">
      <dsp:nvSpPr>
        <dsp:cNvPr id="0" name=""/>
        <dsp:cNvSpPr/>
      </dsp:nvSpPr>
      <dsp:spPr>
        <a:xfrm rot="5400000">
          <a:off x="3856200" y="1344870"/>
          <a:ext cx="2036701" cy="169869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8A083-4593-47F2-AF34-29181CD879AE}">
      <dsp:nvSpPr>
        <dsp:cNvPr id="0" name=""/>
        <dsp:cNvSpPr/>
      </dsp:nvSpPr>
      <dsp:spPr>
        <a:xfrm>
          <a:off x="6188412" y="1541300"/>
          <a:ext cx="1853119" cy="65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rtlCol="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Проектирование, разработка, тестирование</a:t>
          </a:r>
          <a:endParaRPr lang="ru-RU" sz="1100" kern="1200" dirty="0"/>
        </a:p>
      </dsp:txBody>
      <dsp:txXfrm>
        <a:off x="6188412" y="1541300"/>
        <a:ext cx="1853119" cy="654274"/>
      </dsp:txXfrm>
    </dsp:sp>
    <dsp:sp modelId="{44E22488-114E-458C-BD1C-B33BF0A5B41C}">
      <dsp:nvSpPr>
        <dsp:cNvPr id="0" name=""/>
        <dsp:cNvSpPr/>
      </dsp:nvSpPr>
      <dsp:spPr>
        <a:xfrm>
          <a:off x="5725132" y="1868438"/>
          <a:ext cx="463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2E4DB-CDF3-4A2D-97C6-256A66B25BD7}">
      <dsp:nvSpPr>
        <dsp:cNvPr id="0" name=""/>
        <dsp:cNvSpPr/>
      </dsp:nvSpPr>
      <dsp:spPr>
        <a:xfrm rot="5400000">
          <a:off x="4208663" y="1958005"/>
          <a:ext cx="1606036" cy="142690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ED1C-1238-49F7-8E1F-27633C552722}">
      <dsp:nvSpPr>
        <dsp:cNvPr id="0" name=""/>
        <dsp:cNvSpPr/>
      </dsp:nvSpPr>
      <dsp:spPr>
        <a:xfrm>
          <a:off x="6188412" y="2218307"/>
          <a:ext cx="1853119" cy="65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rtlCol="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err="1" smtClean="0"/>
            <a:t>Предпроектное</a:t>
          </a:r>
          <a:r>
            <a:rPr lang="ru-RU" sz="1100" kern="1200" dirty="0" smtClean="0"/>
            <a:t> обследование, формализация требований</a:t>
          </a:r>
          <a:endParaRPr lang="ru-RU" sz="1100" kern="1200" dirty="0"/>
        </a:p>
      </dsp:txBody>
      <dsp:txXfrm>
        <a:off x="6188412" y="2218307"/>
        <a:ext cx="1853119" cy="654274"/>
      </dsp:txXfrm>
    </dsp:sp>
    <dsp:sp modelId="{C94E0C0C-B822-499A-8368-C6F378624748}">
      <dsp:nvSpPr>
        <dsp:cNvPr id="0" name=""/>
        <dsp:cNvSpPr/>
      </dsp:nvSpPr>
      <dsp:spPr>
        <a:xfrm>
          <a:off x="5725132" y="2545444"/>
          <a:ext cx="463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1A47F-BBE1-466C-8769-CF65802EDE4F}">
      <dsp:nvSpPr>
        <dsp:cNvPr id="0" name=""/>
        <dsp:cNvSpPr/>
      </dsp:nvSpPr>
      <dsp:spPr>
        <a:xfrm rot="5400000">
          <a:off x="4559521" y="2605361"/>
          <a:ext cx="1225529" cy="110569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37EA1-2E08-4EF4-A491-3950697C8518}">
      <dsp:nvSpPr>
        <dsp:cNvPr id="0" name=""/>
        <dsp:cNvSpPr/>
      </dsp:nvSpPr>
      <dsp:spPr>
        <a:xfrm>
          <a:off x="6188412" y="2875546"/>
          <a:ext cx="1853119" cy="65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rtlCol="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Стадия продаж</a:t>
          </a:r>
          <a:endParaRPr lang="ru-RU" sz="1100" kern="1200" dirty="0"/>
        </a:p>
      </dsp:txBody>
      <dsp:txXfrm>
        <a:off x="6188412" y="2875546"/>
        <a:ext cx="1853119" cy="654274"/>
      </dsp:txXfrm>
    </dsp:sp>
    <dsp:sp modelId="{E61EF704-927C-4B1E-8C9C-A529937D78A4}">
      <dsp:nvSpPr>
        <dsp:cNvPr id="0" name=""/>
        <dsp:cNvSpPr/>
      </dsp:nvSpPr>
      <dsp:spPr>
        <a:xfrm>
          <a:off x="5725132" y="3202684"/>
          <a:ext cx="463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02D77-B0C5-4586-BCE8-EBE54B5A9455}">
      <dsp:nvSpPr>
        <dsp:cNvPr id="0" name=""/>
        <dsp:cNvSpPr/>
      </dsp:nvSpPr>
      <dsp:spPr>
        <a:xfrm rot="5400000">
          <a:off x="4891229" y="3233569"/>
          <a:ext cx="864788" cy="8030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F8268-D30A-4487-84EC-569C67F7C8C2}">
      <dsp:nvSpPr>
        <dsp:cNvPr id="0" name=""/>
        <dsp:cNvSpPr/>
      </dsp:nvSpPr>
      <dsp:spPr>
        <a:xfrm>
          <a:off x="3717587" y="0"/>
          <a:ext cx="2470825" cy="247082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Содержание проекта</a:t>
          </a:r>
          <a:endParaRPr lang="ru-RU" sz="1600" kern="1200" dirty="0"/>
        </a:p>
      </dsp:txBody>
      <dsp:txXfrm>
        <a:off x="4335293" y="1235413"/>
        <a:ext cx="1235413" cy="1235412"/>
      </dsp:txXfrm>
    </dsp:sp>
    <dsp:sp modelId="{C5FA5A98-2B19-451D-B12F-A5F0C2387E28}">
      <dsp:nvSpPr>
        <dsp:cNvPr id="0" name=""/>
        <dsp:cNvSpPr/>
      </dsp:nvSpPr>
      <dsp:spPr>
        <a:xfrm>
          <a:off x="2482174" y="2470825"/>
          <a:ext cx="2470825" cy="2470825"/>
        </a:xfrm>
        <a:prstGeom prst="triangle">
          <a:avLst/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Сроки проекта</a:t>
          </a:r>
          <a:endParaRPr lang="ru-RU" sz="1600" kern="1200" dirty="0"/>
        </a:p>
      </dsp:txBody>
      <dsp:txXfrm>
        <a:off x="3099880" y="3706238"/>
        <a:ext cx="1235413" cy="1235412"/>
      </dsp:txXfrm>
    </dsp:sp>
    <dsp:sp modelId="{7C2971DC-5B74-484D-A72C-D602CC374BA7}">
      <dsp:nvSpPr>
        <dsp:cNvPr id="0" name=""/>
        <dsp:cNvSpPr/>
      </dsp:nvSpPr>
      <dsp:spPr>
        <a:xfrm rot="10800000">
          <a:off x="3717587" y="2470825"/>
          <a:ext cx="2470825" cy="2470825"/>
        </a:xfrm>
        <a:prstGeom prst="triangle">
          <a:avLst/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Качество</a:t>
          </a:r>
          <a:endParaRPr lang="ru-RU" sz="1600" kern="1200" dirty="0"/>
        </a:p>
      </dsp:txBody>
      <dsp:txXfrm rot="10800000">
        <a:off x="4335293" y="2470825"/>
        <a:ext cx="1235413" cy="1235412"/>
      </dsp:txXfrm>
    </dsp:sp>
    <dsp:sp modelId="{3F5CE379-4A7E-4F01-9660-1E530647F52F}">
      <dsp:nvSpPr>
        <dsp:cNvPr id="0" name=""/>
        <dsp:cNvSpPr/>
      </dsp:nvSpPr>
      <dsp:spPr>
        <a:xfrm>
          <a:off x="4953000" y="2470825"/>
          <a:ext cx="2470825" cy="2470825"/>
        </a:xfrm>
        <a:prstGeom prst="triangl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Стоимость проекта</a:t>
          </a:r>
          <a:endParaRPr lang="ru-RU" sz="1600" kern="1200" dirty="0"/>
        </a:p>
      </dsp:txBody>
      <dsp:txXfrm>
        <a:off x="5570706" y="3706238"/>
        <a:ext cx="1235413" cy="1235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E925E-D576-47DB-BD6C-E912F9F127DF}">
      <dsp:nvSpPr>
        <dsp:cNvPr id="0" name=""/>
        <dsp:cNvSpPr/>
      </dsp:nvSpPr>
      <dsp:spPr>
        <a:xfrm>
          <a:off x="1665" y="1366799"/>
          <a:ext cx="2208051" cy="22080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Влияние</a:t>
          </a:r>
          <a:endParaRPr lang="ru-RU" sz="1800" kern="1200" dirty="0"/>
        </a:p>
      </dsp:txBody>
      <dsp:txXfrm>
        <a:off x="325027" y="1690161"/>
        <a:ext cx="1561327" cy="1561327"/>
      </dsp:txXfrm>
    </dsp:sp>
    <dsp:sp modelId="{97AE4CEB-A4B8-49B9-9F71-8FDDBC625ECD}">
      <dsp:nvSpPr>
        <dsp:cNvPr id="0" name=""/>
        <dsp:cNvSpPr/>
      </dsp:nvSpPr>
      <dsp:spPr>
        <a:xfrm rot="2639089">
          <a:off x="2389010" y="1830490"/>
          <a:ext cx="1280669" cy="1280669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558763" y="2320218"/>
        <a:ext cx="941163" cy="301213"/>
      </dsp:txXfrm>
    </dsp:sp>
    <dsp:sp modelId="{805E5BA3-AE47-4F72-B97D-B9598BD11917}">
      <dsp:nvSpPr>
        <dsp:cNvPr id="0" name=""/>
        <dsp:cNvSpPr/>
      </dsp:nvSpPr>
      <dsp:spPr>
        <a:xfrm>
          <a:off x="3848974" y="1366799"/>
          <a:ext cx="2208051" cy="2208051"/>
        </a:xfrm>
        <a:prstGeom prst="ellipse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Вероятность возникновения</a:t>
          </a:r>
          <a:endParaRPr lang="ru-RU" sz="1800" kern="1200" dirty="0"/>
        </a:p>
      </dsp:txBody>
      <dsp:txXfrm>
        <a:off x="4172336" y="1690161"/>
        <a:ext cx="1561327" cy="1561327"/>
      </dsp:txXfrm>
    </dsp:sp>
    <dsp:sp modelId="{6EC5C6C1-8247-4FC9-B3A1-8124703C8734}">
      <dsp:nvSpPr>
        <dsp:cNvPr id="0" name=""/>
        <dsp:cNvSpPr/>
      </dsp:nvSpPr>
      <dsp:spPr>
        <a:xfrm>
          <a:off x="6236319" y="1830490"/>
          <a:ext cx="1280669" cy="1280669"/>
        </a:xfrm>
        <a:prstGeom prst="mathEqual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6406072" y="2094308"/>
        <a:ext cx="941163" cy="753033"/>
      </dsp:txXfrm>
    </dsp:sp>
    <dsp:sp modelId="{53B13A0E-D710-4D8B-829F-6178DE2A98A4}">
      <dsp:nvSpPr>
        <dsp:cNvPr id="0" name=""/>
        <dsp:cNvSpPr/>
      </dsp:nvSpPr>
      <dsp:spPr>
        <a:xfrm>
          <a:off x="7696282" y="1366799"/>
          <a:ext cx="2208051" cy="2208051"/>
        </a:xfrm>
        <a:prstGeom prst="ellips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Величина риска</a:t>
          </a:r>
          <a:endParaRPr lang="ru-RU" sz="1800" kern="1200" dirty="0"/>
        </a:p>
      </dsp:txBody>
      <dsp:txXfrm>
        <a:off x="8019644" y="1690161"/>
        <a:ext cx="1561327" cy="1561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BB5CF-461B-4E05-AF74-996DCD7AA323}">
      <dsp:nvSpPr>
        <dsp:cNvPr id="0" name=""/>
        <dsp:cNvSpPr/>
      </dsp:nvSpPr>
      <dsp:spPr>
        <a:xfrm>
          <a:off x="4141607" y="3573"/>
          <a:ext cx="1622784" cy="1054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Планирование управления рисками</a:t>
          </a:r>
          <a:endParaRPr lang="ru-RU" sz="1500" kern="1200" dirty="0"/>
        </a:p>
      </dsp:txBody>
      <dsp:txXfrm>
        <a:off x="4193099" y="55065"/>
        <a:ext cx="1519800" cy="951826"/>
      </dsp:txXfrm>
    </dsp:sp>
    <dsp:sp modelId="{1283C9C3-E062-4C79-86D7-5979CCB1D5B6}">
      <dsp:nvSpPr>
        <dsp:cNvPr id="0" name=""/>
        <dsp:cNvSpPr/>
      </dsp:nvSpPr>
      <dsp:spPr>
        <a:xfrm>
          <a:off x="2846817" y="530978"/>
          <a:ext cx="4212364" cy="4212364"/>
        </a:xfrm>
        <a:custGeom>
          <a:avLst/>
          <a:gdLst/>
          <a:ahLst/>
          <a:cxnLst/>
          <a:rect l="0" t="0" r="0" b="0"/>
          <a:pathLst>
            <a:path>
              <a:moveTo>
                <a:pt x="2928706" y="167250"/>
              </a:moveTo>
              <a:arcTo wR="2106182" hR="2106182" stAng="17579245" swAng="196007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C7B41-D1F3-42D8-A6B6-16A73D13F2AF}">
      <dsp:nvSpPr>
        <dsp:cNvPr id="0" name=""/>
        <dsp:cNvSpPr/>
      </dsp:nvSpPr>
      <dsp:spPr>
        <a:xfrm>
          <a:off x="6144705" y="1458909"/>
          <a:ext cx="1622784" cy="1054810"/>
        </a:xfrm>
        <a:prstGeom prst="roundRect">
          <a:avLst/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Идентификацию рисков</a:t>
          </a:r>
          <a:endParaRPr lang="ru-RU" sz="1500" kern="1200" dirty="0"/>
        </a:p>
      </dsp:txBody>
      <dsp:txXfrm>
        <a:off x="6196197" y="1510401"/>
        <a:ext cx="1519800" cy="951826"/>
      </dsp:txXfrm>
    </dsp:sp>
    <dsp:sp modelId="{AA4BD5A4-D0CF-49FF-8AEE-5999A6A0EF11}">
      <dsp:nvSpPr>
        <dsp:cNvPr id="0" name=""/>
        <dsp:cNvSpPr/>
      </dsp:nvSpPr>
      <dsp:spPr>
        <a:xfrm>
          <a:off x="2846817" y="530978"/>
          <a:ext cx="4212364" cy="4212364"/>
        </a:xfrm>
        <a:custGeom>
          <a:avLst/>
          <a:gdLst/>
          <a:ahLst/>
          <a:cxnLst/>
          <a:rect l="0" t="0" r="0" b="0"/>
          <a:pathLst>
            <a:path>
              <a:moveTo>
                <a:pt x="4209490" y="1996197"/>
              </a:moveTo>
              <a:arcTo wR="2106182" hR="2106182" stAng="21420400" swAng="2195181"/>
            </a:path>
          </a:pathLst>
        </a:custGeom>
        <a:noFill/>
        <a:ln w="9525" cap="flat" cmpd="sng" algn="ctr">
          <a:solidFill>
            <a:schemeClr val="accent2">
              <a:hueOff val="1197020"/>
              <a:satOff val="-3638"/>
              <a:lumOff val="-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8A76D-0AB5-4DDA-B5F9-87412BE2FF0F}">
      <dsp:nvSpPr>
        <dsp:cNvPr id="0" name=""/>
        <dsp:cNvSpPr/>
      </dsp:nvSpPr>
      <dsp:spPr>
        <a:xfrm>
          <a:off x="5379590" y="3813692"/>
          <a:ext cx="1622784" cy="1054810"/>
        </a:xfrm>
        <a:prstGeom prst="roundRect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Качественный</a:t>
          </a:r>
          <a:r>
            <a:rPr lang="ru-RU" sz="1500" kern="1200" dirty="0" smtClean="0"/>
            <a:t> анализ рисков</a:t>
          </a:r>
          <a:endParaRPr lang="ru-RU" sz="1500" kern="1200" dirty="0"/>
        </a:p>
      </dsp:txBody>
      <dsp:txXfrm>
        <a:off x="5431082" y="3865184"/>
        <a:ext cx="1519800" cy="951826"/>
      </dsp:txXfrm>
    </dsp:sp>
    <dsp:sp modelId="{DB0113A6-3C07-4337-818A-3F13C2CD1F2C}">
      <dsp:nvSpPr>
        <dsp:cNvPr id="0" name=""/>
        <dsp:cNvSpPr/>
      </dsp:nvSpPr>
      <dsp:spPr>
        <a:xfrm>
          <a:off x="2846817" y="530978"/>
          <a:ext cx="4212364" cy="4212364"/>
        </a:xfrm>
        <a:custGeom>
          <a:avLst/>
          <a:gdLst/>
          <a:ahLst/>
          <a:cxnLst/>
          <a:rect l="0" t="0" r="0" b="0"/>
          <a:pathLst>
            <a:path>
              <a:moveTo>
                <a:pt x="2524413" y="4170421"/>
              </a:moveTo>
              <a:arcTo wR="2106182" hR="2106182" stAng="4712787" swAng="1374426"/>
            </a:path>
          </a:pathLst>
        </a:custGeom>
        <a:noFill/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68BC6-859E-4068-BBC6-5E65D5ABFFF2}">
      <dsp:nvSpPr>
        <dsp:cNvPr id="0" name=""/>
        <dsp:cNvSpPr/>
      </dsp:nvSpPr>
      <dsp:spPr>
        <a:xfrm>
          <a:off x="2903624" y="3813692"/>
          <a:ext cx="1622784" cy="1054810"/>
        </a:xfrm>
        <a:prstGeom prst="roundRect">
          <a:avLst/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Планирование реагирования на риски</a:t>
          </a:r>
          <a:endParaRPr lang="ru-RU" sz="1500" kern="1200" dirty="0"/>
        </a:p>
      </dsp:txBody>
      <dsp:txXfrm>
        <a:off x="2955116" y="3865184"/>
        <a:ext cx="1519800" cy="951826"/>
      </dsp:txXfrm>
    </dsp:sp>
    <dsp:sp modelId="{C6A5D5FA-E608-4926-958C-947423D8C52F}">
      <dsp:nvSpPr>
        <dsp:cNvPr id="0" name=""/>
        <dsp:cNvSpPr/>
      </dsp:nvSpPr>
      <dsp:spPr>
        <a:xfrm>
          <a:off x="2846817" y="530978"/>
          <a:ext cx="4212364" cy="4212364"/>
        </a:xfrm>
        <a:custGeom>
          <a:avLst/>
          <a:gdLst/>
          <a:ahLst/>
          <a:cxnLst/>
          <a:rect l="0" t="0" r="0" b="0"/>
          <a:pathLst>
            <a:path>
              <a:moveTo>
                <a:pt x="351756" y="3271511"/>
              </a:moveTo>
              <a:arcTo wR="2106182" hR="2106182" stAng="8784419" swAng="2195181"/>
            </a:path>
          </a:pathLst>
        </a:custGeom>
        <a:noFill/>
        <a:ln w="9525" cap="flat" cmpd="sng" algn="ctr">
          <a:solidFill>
            <a:schemeClr val="accent2">
              <a:hueOff val="3591061"/>
              <a:satOff val="-10913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8AD26-EB47-4C99-BB40-EE7E21F7C1F0}">
      <dsp:nvSpPr>
        <dsp:cNvPr id="0" name=""/>
        <dsp:cNvSpPr/>
      </dsp:nvSpPr>
      <dsp:spPr>
        <a:xfrm>
          <a:off x="2138509" y="1458909"/>
          <a:ext cx="1622784" cy="1054810"/>
        </a:xfrm>
        <a:prstGeom prst="round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Мониторинг и управление рисками</a:t>
          </a:r>
          <a:endParaRPr lang="ru-RU" sz="1500" kern="1200" dirty="0"/>
        </a:p>
      </dsp:txBody>
      <dsp:txXfrm>
        <a:off x="2190001" y="1510401"/>
        <a:ext cx="1519800" cy="951826"/>
      </dsp:txXfrm>
    </dsp:sp>
    <dsp:sp modelId="{90FB0D3F-9398-478A-8BF8-3B526011D838}">
      <dsp:nvSpPr>
        <dsp:cNvPr id="0" name=""/>
        <dsp:cNvSpPr/>
      </dsp:nvSpPr>
      <dsp:spPr>
        <a:xfrm>
          <a:off x="2846817" y="530978"/>
          <a:ext cx="4212364" cy="4212364"/>
        </a:xfrm>
        <a:custGeom>
          <a:avLst/>
          <a:gdLst/>
          <a:ahLst/>
          <a:cxnLst/>
          <a:rect l="0" t="0" r="0" b="0"/>
          <a:pathLst>
            <a:path>
              <a:moveTo>
                <a:pt x="367193" y="917938"/>
              </a:moveTo>
              <a:arcTo wR="2106182" hR="2106182" stAng="12860677" swAng="1960078"/>
            </a:path>
          </a:pathLst>
        </a:custGeom>
        <a:noFill/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833195-C9E5-4263-A8CE-2957460BE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847F1-2BEE-46A1-AE3C-2BB710172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BF13-A72D-417D-A899-DF3406B12651}" type="datetime1">
              <a:rPr lang="ru-RU" smtClean="0"/>
              <a:t>09.03.2022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AEBA3F-5702-4425-9EFC-08D99BE2A3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7BB94-30CC-4716-8E0F-B76CE8EDF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F138-6F59-46F2-867F-C40065E3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2E19-CF2F-471F-9F15-A7E775576DA0}" type="datetime1">
              <a:rPr lang="ru-RU" smtClean="0"/>
              <a:pPr/>
              <a:t>09.03.2022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C41-B418-41F9-8BA6-2EC234803D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7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5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57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5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0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3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A09DCDA-6C68-4DD6-8446-65CF147B7F5A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D2744-95BA-49DE-9684-0D4AB290254A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EED31-2244-4CBE-A8BC-B13F3383B3F0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91D37-1F7A-4797-967C-216FDDFA340D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EACF-247A-4A13-B4FD-03252124E00E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A4C29-CE33-43C4-BB77-810F5569556E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885BD-9BEB-4A8B-A727-6661A26E5E49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A7D2E-8A04-4F23-AB60-8923863D0EAE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C7C07-008E-4E9E-A1A7-D0FC97334312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7D0E1-DD4F-4C08-80BF-60244822F39C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5FC60-C255-4F21-9807-206DD42B1BB3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60DDE-5CC6-4B6F-B427-1EEFB82C7CF3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5483B-7CE3-4B9D-917F-54421BF8CE9B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0351B-002D-46D5-87AC-08F1EF3DEDDA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514F2-9BA9-4268-858C-2727BB5C5F5A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34AB7-CE0A-46C5-B378-98945AFF09E3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4A012-96FC-4472-A49F-0C69B370515E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F47F-7408-4457-870A-C83435B50328}" type="datetime1">
              <a:rPr lang="ru-RU" noProof="0" smtClean="0"/>
              <a:t>09.03.2022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 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Прямоугольник 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pic>
          <p:nvPicPr>
            <p:cNvPr id="12" name="Рисунок 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Рисунок 4" descr="Лампочка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Прямоугольник с двумя скругленными противолежащими углами 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Полилиния 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Полилиния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Полилиния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Полилиния 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Полилиния 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Полилиния 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Полилиния 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Полилиния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Полилиния 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Прямоугольник 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Полилиния 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Полилиния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Полилиния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Полилиния 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Полилиния 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Полилиния 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Полилиния 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Полилиния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Полилиния 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Прямоугольник 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ru-RU" dirty="0"/>
              <a:t>Управление рисками в проектном процессе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Дисциплина: «Менеджмент проектов автоматизированных систем»</a:t>
            </a:r>
          </a:p>
        </p:txBody>
      </p:sp>
      <p:sp>
        <p:nvSpPr>
          <p:cNvPr id="38" name="Прямоугольник 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Контроль этих рисков является задачей рис менеджмента в рамках менеджмента качества.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Список рисков охватывает все аспекты и условия для рисков, касающихся времени, затрат и качества результатов.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риски в зависимости от вероятности возникновения и воздействия на проект классифицируются по пяти категориям риска. В зависимости от класса рисков вы должны по-разному реагировать на разные угрожающие проблемы.</a:t>
            </a:r>
            <a:endParaRPr lang="en-US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55" y="1454537"/>
            <a:ext cx="4578622" cy="433666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светофорная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41144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lvl="0"/>
            <a:r>
              <a:rPr lang="ru-RU" dirty="0"/>
              <a:t>Планирование реагирования на 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Процесс «Планирование реагирования» – это по большому счету здесь мы выбираем стратегию, в которой мы будем работать с тем или иным риском, вообще существует четыре классических стратегий, которые работают с негативными рисками и угрозами, эта: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стратегия </a:t>
            </a:r>
            <a:r>
              <a:rPr lang="ru-RU" dirty="0"/>
              <a:t>уклонение;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стратегия </a:t>
            </a:r>
            <a:r>
              <a:rPr lang="ru-RU" dirty="0"/>
              <a:t>снижения риска;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стратегия </a:t>
            </a:r>
            <a:r>
              <a:rPr lang="ru-RU" dirty="0"/>
              <a:t>передачи;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стратегия </a:t>
            </a:r>
            <a:r>
              <a:rPr lang="ru-RU" dirty="0"/>
              <a:t>принятия.</a:t>
            </a:r>
          </a:p>
        </p:txBody>
      </p:sp>
    </p:spTree>
    <p:extLst>
      <p:ext uri="{BB962C8B-B14F-4D97-AF65-F5344CB8AC3E}">
        <p14:creationId xmlns:p14="http://schemas.microsoft.com/office/powerpoint/2010/main" val="2681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84241" cy="1478570"/>
          </a:xfrm>
        </p:spPr>
        <p:txBody>
          <a:bodyPr rtlCol="0">
            <a:normAutofit/>
          </a:bodyPr>
          <a:lstStyle/>
          <a:p>
            <a:pPr lvl="0"/>
            <a:r>
              <a:rPr lang="ru-RU" dirty="0"/>
              <a:t>Мониторинг и управление </a:t>
            </a:r>
            <a:r>
              <a:rPr lang="ru-RU" dirty="0" smtClean="0"/>
              <a:t>рисками (Контроль)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Процесс «Контроль за рисками» – здесь мы уже видим те фиксировали риски здесь мы </a:t>
            </a:r>
            <a:r>
              <a:rPr lang="ru-RU" dirty="0" err="1"/>
              <a:t>проранжировать</a:t>
            </a:r>
            <a:r>
              <a:rPr lang="ru-RU" dirty="0"/>
              <a:t> и эти риски здесь мы поняли, как мы на них будем реагировать какие-то принимать какие-то снижать от каких-то уклоняться, а какие-то передавать, но сами по себе риски требует непрерывного контроля, во-первых, они обладают уже упоминаемым свойствам они мигрируют по светофорные матрицы во-вторых очень важно отслеживать как выполняются планы реагирования именно поэтому на самом первом этапе на планирование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0394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2428" y="2689715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8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Риск и неопределенность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Риски влияют на все основные ограничения проекта. Следовательно, управление рисками – это управление всеми значимыми параметрами проекта.</a:t>
            </a:r>
          </a:p>
          <a:p>
            <a:r>
              <a:rPr lang="ru-RU" dirty="0"/>
              <a:t>Риск проекта – это неопределенное событие, которое в случае возникновения имеет позитивное или негативное воздействие по меньшей мере на одну из целей проекта (например, сроки, стоимость, содержание или качество).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9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11679" cy="1478570"/>
          </a:xfrm>
        </p:spPr>
        <p:txBody>
          <a:bodyPr rtlCol="0">
            <a:normAutofit/>
          </a:bodyPr>
          <a:lstStyle/>
          <a:p>
            <a:r>
              <a:rPr lang="ru-RU"/>
              <a:t>РИСКИ ПРОЕКТА НА ЭТАПАХ ЖИЗНЕННОГО ЦИКЛА</a:t>
            </a:r>
            <a:endParaRPr lang="ru-RU" dirty="0"/>
          </a:p>
        </p:txBody>
      </p:sp>
      <p:graphicFrame>
        <p:nvGraphicFramePr>
          <p:cNvPr id="6" name="Объект 5" descr="Smart Art">
            <a:extLst>
              <a:ext uri="{FF2B5EF4-FFF2-40B4-BE49-F238E27FC236}">
                <a16:creationId xmlns:a16="http://schemas.microsoft.com/office/drawing/2014/main" id="{E693AFA8-6DE5-4AFA-9068-5150F81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19943"/>
              </p:ext>
            </p:extLst>
          </p:nvPr>
        </p:nvGraphicFramePr>
        <p:xfrm>
          <a:off x="1141413" y="1692612"/>
          <a:ext cx="9906000" cy="49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r>
              <a:rPr lang="ru-RU" dirty="0"/>
              <a:t>Тройное ограничение проекта и риски</a:t>
            </a:r>
            <a:endParaRPr lang="ru-RU" dirty="0"/>
          </a:p>
        </p:txBody>
      </p:sp>
      <p:graphicFrame>
        <p:nvGraphicFramePr>
          <p:cNvPr id="6" name="Объект 5" descr="Smart Art">
            <a:extLst>
              <a:ext uri="{FF2B5EF4-FFF2-40B4-BE49-F238E27FC236}">
                <a16:creationId xmlns:a16="http://schemas.microsoft.com/office/drawing/2014/main" id="{E693AFA8-6DE5-4AFA-9068-5150F81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58478"/>
              </p:ext>
            </p:extLst>
          </p:nvPr>
        </p:nvGraphicFramePr>
        <p:xfrm>
          <a:off x="1141413" y="1692612"/>
          <a:ext cx="9906000" cy="49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6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r>
              <a:rPr lang="ru-RU" dirty="0"/>
              <a:t>Величина риска</a:t>
            </a:r>
            <a:endParaRPr lang="ru-RU" dirty="0"/>
          </a:p>
        </p:txBody>
      </p:sp>
      <p:graphicFrame>
        <p:nvGraphicFramePr>
          <p:cNvPr id="6" name="Объект 5" descr="Smart Art">
            <a:extLst>
              <a:ext uri="{FF2B5EF4-FFF2-40B4-BE49-F238E27FC236}">
                <a16:creationId xmlns:a16="http://schemas.microsoft.com/office/drawing/2014/main" id="{E693AFA8-6DE5-4AFA-9068-5150F81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582576"/>
              </p:ext>
            </p:extLst>
          </p:nvPr>
        </p:nvGraphicFramePr>
        <p:xfrm>
          <a:off x="1141413" y="1692612"/>
          <a:ext cx="9906000" cy="49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83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r>
              <a:rPr lang="ru-RU" dirty="0"/>
              <a:t>Цикл управления рисками проектов</a:t>
            </a:r>
            <a:endParaRPr lang="ru-RU" dirty="0"/>
          </a:p>
        </p:txBody>
      </p:sp>
      <p:graphicFrame>
        <p:nvGraphicFramePr>
          <p:cNvPr id="6" name="Объект 5" descr="Smart Art">
            <a:extLst>
              <a:ext uri="{FF2B5EF4-FFF2-40B4-BE49-F238E27FC236}">
                <a16:creationId xmlns:a16="http://schemas.microsoft.com/office/drawing/2014/main" id="{E693AFA8-6DE5-4AFA-9068-5150F81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8463"/>
              </p:ext>
            </p:extLst>
          </p:nvPr>
        </p:nvGraphicFramePr>
        <p:xfrm>
          <a:off x="1141413" y="1692612"/>
          <a:ext cx="9906000" cy="49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01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lvl="0"/>
            <a:r>
              <a:rPr lang="ru-RU" dirty="0"/>
              <a:t>Планирование управления рисками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«Планирование управления» – это по большому счету договоренность как мы будем с рисками поступать. В результате выполнения данного процесса необходимо найти ответы на вопрос: «Какие шаблоны мы будем использовать для управления рисками?».</a:t>
            </a:r>
          </a:p>
        </p:txBody>
      </p:sp>
    </p:spTree>
    <p:extLst>
      <p:ext uri="{BB962C8B-B14F-4D97-AF65-F5344CB8AC3E}">
        <p14:creationId xmlns:p14="http://schemas.microsoft.com/office/powerpoint/2010/main" val="4213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lvl="0"/>
            <a:r>
              <a:rPr lang="ru-RU" dirty="0"/>
              <a:t>Идентификацию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Процесс «Идентификация рисков» – это поиск рисков. В результате выполнения данного процесса необходимо найти ответы на вопрос: «Что у нас может пойти не так?» (для негативных рисков). Отвечая на вопрос «Что у нас может пойти не по плану?», мы можем найти и позитивные риски. По большому счету это такой большой мозговой штурм, где мы вместе с командой, вместе с экспертами садимся и пытаемся выявить все возможные угрозы ну и возможности, которые есть в нашем проекте, которые могут быть в нашем проекте.</a:t>
            </a:r>
          </a:p>
        </p:txBody>
      </p:sp>
    </p:spTree>
    <p:extLst>
      <p:ext uri="{BB962C8B-B14F-4D97-AF65-F5344CB8AC3E}">
        <p14:creationId xmlns:p14="http://schemas.microsoft.com/office/powerpoint/2010/main" val="7224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lvl="0"/>
            <a:r>
              <a:rPr lang="ru-RU" dirty="0"/>
              <a:t>Качественный</a:t>
            </a:r>
            <a:r>
              <a:rPr lang="ru-RU" dirty="0" smtClean="0"/>
              <a:t> анализ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«Качественный анализ» – это аналитика нашего проекта, если второй шаг он про творчество про поезд, то третий шаг он уже проб аналитику тех потенциальных событий, которые мы нашли на этапе идентификации.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8307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schemas.microsoft.com/office/2006/documentManagement/types"/>
    <ds:schemaRef ds:uri="http://purl.org/dc/terms/"/>
    <ds:schemaRef ds:uri="http://purl.org/dc/dcmitype/"/>
    <ds:schemaRef ds:uri="16c05727-aa75-4e4a-9b5f-8a80a11658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Современное оформление</Template>
  <TotalTime>0</TotalTime>
  <Words>543</Words>
  <Application>Microsoft Office PowerPoint</Application>
  <PresentationFormat>Широкоэкранный</PresentationFormat>
  <Paragraphs>56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Цепь</vt:lpstr>
      <vt:lpstr>Управление рисками в проектном процессе</vt:lpstr>
      <vt:lpstr>Риск и неопределенность</vt:lpstr>
      <vt:lpstr>РИСКИ ПРОЕКТА НА ЭТАПАХ ЖИЗНЕННОГО ЦИКЛА</vt:lpstr>
      <vt:lpstr>Тройное ограничение проекта и риски</vt:lpstr>
      <vt:lpstr>Величина риска</vt:lpstr>
      <vt:lpstr>Цикл управления рисками проектов</vt:lpstr>
      <vt:lpstr>Планирование управления рисками</vt:lpstr>
      <vt:lpstr>Идентификацию рисков</vt:lpstr>
      <vt:lpstr>Качественный анализ рисков</vt:lpstr>
      <vt:lpstr>Презентация PowerPoint</vt:lpstr>
      <vt:lpstr>Планирование реагирования на риски</vt:lpstr>
      <vt:lpstr>Мониторинг и управление рисками (Контроль)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2022-03-04T14:16:31Z</dcterms:created>
  <dcterms:modified xsi:type="dcterms:W3CDTF">2022-03-09T12:29:33Z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