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815A-5153-4881-A386-C688FA64C518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4440-B71B-4754-A283-9EF2D0B9AE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3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7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5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4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DA46-DF83-4B09-9AD2-38F61BCD4029}" type="datetimeFigureOut">
              <a:rPr lang="ru-RU" smtClean="0"/>
              <a:t>02.10.2018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A9566-59F3-47FC-81FF-2B97FB0682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4655"/>
            <a:ext cx="12192001" cy="6933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273" y="322402"/>
            <a:ext cx="343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40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40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40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97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05854"/>
            <a:ext cx="12192000" cy="2387600"/>
          </a:xfrm>
        </p:spPr>
        <p:txBody>
          <a:bodyPr>
            <a:normAutofit/>
          </a:bodyPr>
          <a:lstStyle/>
          <a:p>
            <a:r>
              <a:rPr lang="ru-RU" altLang="ru-RU" sz="6600" b="1" dirty="0" smtClean="0">
                <a:solidFill>
                  <a:srgbClr val="FFFFFF"/>
                </a:solidFill>
                <a:latin typeface="GOST Type BU" panose="02010603020201000205" pitchFamily="2" charset="2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Благодарим</a:t>
            </a:r>
            <a:r>
              <a:rPr lang="ru-RU" altLang="ru-RU" sz="7200" b="1" dirty="0" smtClean="0">
                <a:solidFill>
                  <a:srgbClr val="FFFFFF"/>
                </a:solidFill>
                <a:latin typeface="GOST Type BU" panose="02010603020201000205" pitchFamily="2" charset="2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ru-RU" altLang="ru-RU" sz="7200" b="1" dirty="0">
                <a:solidFill>
                  <a:srgbClr val="FFFFFF"/>
                </a:solidFill>
                <a:latin typeface="GOST Type BU" panose="02010603020201000205" pitchFamily="2" charset="2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за внимание</a:t>
            </a:r>
            <a:endParaRPr lang="ru-RU" sz="7200" b="1" dirty="0">
              <a:latin typeface="GOST Type BU" panose="02010603020201000205" pitchFamily="2" charset="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54763"/>
            <a:ext cx="9144000" cy="241069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 sz="2800" b="1" dirty="0" smtClean="0">
              <a:solidFill>
                <a:prstClr val="white"/>
              </a:solidFill>
              <a:latin typeface="GOST Type BU" panose="02010603020201000205" pitchFamily="2" charset="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 sz="2800" b="1" dirty="0" smtClean="0">
              <a:solidFill>
                <a:prstClr val="white"/>
              </a:solidFill>
              <a:latin typeface="GOST Type BU" panose="02010603020201000205" pitchFamily="2" charset="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 sz="2800" b="1" dirty="0" smtClean="0">
              <a:solidFill>
                <a:prstClr val="white"/>
              </a:solidFill>
              <a:latin typeface="GOST Type BU" panose="02010603020201000205" pitchFamily="2" charset="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ru-RU" sz="2800" b="1" dirty="0">
              <a:solidFill>
                <a:prstClr val="white"/>
              </a:solidFill>
              <a:latin typeface="GOST Type BU" panose="02010603020201000205" pitchFamily="2" charset="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prstClr val="white"/>
                </a:solidFill>
                <a:latin typeface="GOST Type BU" panose="02010603020201000205" pitchFamily="2" charset="2"/>
              </a:rPr>
              <a:t>Gentoo Penguin</a:t>
            </a:r>
          </a:p>
        </p:txBody>
      </p:sp>
    </p:spTree>
    <p:extLst>
      <p:ext uri="{BB962C8B-B14F-4D97-AF65-F5344CB8AC3E}">
        <p14:creationId xmlns:p14="http://schemas.microsoft.com/office/powerpoint/2010/main" val="3442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655" y="2081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Философия </a:t>
            </a:r>
            <a:r>
              <a:rPr lang="ru-RU" sz="4000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Gentoo</a:t>
            </a:r>
            <a:endParaRPr lang="ru-RU" sz="40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90" y="2489363"/>
            <a:ext cx="2889465" cy="3023859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62964" y="1825624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45000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Gentoo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Linux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ведёт своё начало с разработки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Дэниелом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Роббинсом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дистрибутива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Enoch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Linux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в 1999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году.</a:t>
            </a:r>
          </a:p>
          <a:p>
            <a:pPr marL="0" indent="450000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Благодаря 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системе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Portage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, позволяющей сделать из </a:t>
            </a:r>
            <a:r>
              <a:rPr lang="ru-RU" b="1" dirty="0" err="1">
                <a:solidFill>
                  <a:schemeClr val="bg1"/>
                </a:solidFill>
                <a:latin typeface="GOST Type BU" panose="02010603020201000205" pitchFamily="2" charset="2"/>
              </a:rPr>
              <a:t>Gentoo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 практически всё, что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угодно, от 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сервера до рабочей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станции.</a:t>
            </a: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  <a:p>
            <a:pPr indent="450000">
              <a:lnSpc>
                <a:spcPct val="160000"/>
              </a:lnSpc>
              <a:spcBef>
                <a:spcPts val="0"/>
              </a:spcBef>
            </a:pP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55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655" y="2081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Установка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980" y="1542906"/>
            <a:ext cx="6634019" cy="4146262"/>
          </a:xfrm>
          <a:prstGeom prst="rect">
            <a:avLst/>
          </a:prstGeom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3066471" y="5828145"/>
            <a:ext cx="5521036" cy="407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smtClean="0">
                <a:solidFill>
                  <a:schemeClr val="bg1"/>
                </a:solidFill>
                <a:latin typeface="GOST Type BU" panose="02010603020201000205" pitchFamily="2" charset="2"/>
              </a:rPr>
              <a:t>Расскажи как ты ставил </a:t>
            </a:r>
            <a:r>
              <a:rPr lang="en-US" b="1" smtClean="0">
                <a:solidFill>
                  <a:schemeClr val="bg1"/>
                </a:solidFill>
                <a:latin typeface="GOST Type BU" panose="02010603020201000205" pitchFamily="2" charset="2"/>
              </a:rPr>
              <a:t>Gentoo?!</a:t>
            </a: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83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655" y="2081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А где рабочий стол?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7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7" y="1441306"/>
            <a:ext cx="5821219" cy="4794278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2" y="4349934"/>
            <a:ext cx="3616549" cy="203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655" y="208107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Графическая оболочка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8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49" y="1533670"/>
            <a:ext cx="6038272" cy="4593531"/>
          </a:xfrm>
        </p:spPr>
      </p:pic>
    </p:spTree>
    <p:extLst>
      <p:ext uri="{BB962C8B-B14F-4D97-AF65-F5344CB8AC3E}">
        <p14:creationId xmlns:p14="http://schemas.microsoft.com/office/powerpoint/2010/main" val="15882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7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98" y="665525"/>
            <a:ext cx="3812020" cy="2859014"/>
          </a:xfrm>
        </p:spPr>
      </p:pic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7573817" y="1003553"/>
            <a:ext cx="3955473" cy="2182957"/>
          </a:xfrm>
        </p:spPr>
        <p:txBody>
          <a:bodyPr>
            <a:normAutofit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  <a:latin typeface="GOST Type BU" panose="02010603020201000205" pitchFamily="2" charset="2"/>
              </a:rPr>
              <a:t>среда рабочего стола для UNIX-подобных операционных систем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0" y="1887105"/>
            <a:ext cx="4366491" cy="32748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13" y="3022448"/>
            <a:ext cx="4989191" cy="3324377"/>
          </a:xfrm>
          <a:prstGeom prst="rect">
            <a:avLst/>
          </a:prstGeom>
        </p:spPr>
      </p:pic>
      <p:sp>
        <p:nvSpPr>
          <p:cNvPr id="12" name="Объект 3"/>
          <p:cNvSpPr txBox="1">
            <a:spLocks/>
          </p:cNvSpPr>
          <p:nvPr/>
        </p:nvSpPr>
        <p:spPr>
          <a:xfrm>
            <a:off x="7573817" y="3593159"/>
            <a:ext cx="4248728" cy="218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Свободная оболочка для среды рабочего стола GNOME, являющаяся ответвлением от кодовой базы GNOME </a:t>
            </a:r>
            <a:r>
              <a:rPr lang="ru-RU" sz="2400" b="1" dirty="0" err="1" smtClean="0">
                <a:solidFill>
                  <a:schemeClr val="bg1"/>
                </a:solidFill>
                <a:latin typeface="GOST Type BU" panose="02010603020201000205" pitchFamily="2" charset="2"/>
              </a:rPr>
              <a:t>Shell</a:t>
            </a:r>
            <a:r>
              <a:rPr lang="ru-RU" sz="24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. </a:t>
            </a:r>
            <a:endParaRPr lang="ru-RU" sz="24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5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93255" y="245051"/>
            <a:ext cx="10515600" cy="1325563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GOST Type BU" panose="02010603020201000205" pitchFamily="2" charset="2"/>
              </a:rPr>
              <a:t>Xfce</a:t>
            </a: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14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99" y="1570614"/>
            <a:ext cx="7897349" cy="4442259"/>
          </a:xfrm>
        </p:spPr>
      </p:pic>
    </p:spTree>
    <p:extLst>
      <p:ext uri="{BB962C8B-B14F-4D97-AF65-F5344CB8AC3E}">
        <p14:creationId xmlns:p14="http://schemas.microsoft.com/office/powerpoint/2010/main" val="38936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93255" y="245051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Модули</a:t>
            </a: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26" y="1570613"/>
            <a:ext cx="7884456" cy="4432621"/>
          </a:xfrm>
        </p:spPr>
      </p:pic>
    </p:spTree>
    <p:extLst>
      <p:ext uri="{BB962C8B-B14F-4D97-AF65-F5344CB8AC3E}">
        <p14:creationId xmlns:p14="http://schemas.microsoft.com/office/powerpoint/2010/main" val="39425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4537" y="6207306"/>
            <a:ext cx="252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G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entoo </a:t>
            </a:r>
            <a:r>
              <a:rPr lang="en-US" sz="2800" b="1" dirty="0">
                <a:solidFill>
                  <a:schemeClr val="bg1"/>
                </a:solidFill>
                <a:latin typeface="GOST Type BU" panose="02010603020201000205" pitchFamily="2" charset="2"/>
              </a:rPr>
              <a:t>P</a:t>
            </a:r>
            <a:r>
              <a:rPr lang="en-US" sz="2800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enguin</a:t>
            </a:r>
            <a:endParaRPr lang="ru-RU" sz="2800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93255" y="245051"/>
            <a:ext cx="10515600" cy="1325563"/>
          </a:xfr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GOST Type BU" panose="02010603020201000205" pitchFamily="2" charset="2"/>
              </a:rPr>
              <a:t>Статистика</a:t>
            </a:r>
            <a:endParaRPr lang="ru-RU" b="1" dirty="0">
              <a:solidFill>
                <a:schemeClr val="bg1"/>
              </a:solidFill>
              <a:latin typeface="GOST Type BU" panose="02010603020201000205" pitchFamily="2" charset="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293255" y="1570614"/>
            <a:ext cx="5181600" cy="4351338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105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часов установки дистрибутива </a:t>
            </a:r>
            <a:r>
              <a:rPr lang="en-US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Gentoo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3</a:t>
            </a:r>
            <a:r>
              <a:rPr lang="ru-RU" b="1" dirty="0">
                <a:solidFill>
                  <a:schemeClr val="bg1"/>
                </a:solidFill>
                <a:latin typeface="GOST Type BU" panose="02010603020201000205" pitchFamily="2" charset="2"/>
              </a:rPr>
              <a:t>9</a:t>
            </a:r>
            <a:r>
              <a:rPr lang="en-US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часов установки графической оболочки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2 автора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Использовано более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11 </a:t>
            </a:r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документаций по установке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GOST Type BU" panose="02010603020201000205" pitchFamily="2" charset="2"/>
              </a:rPr>
              <a:t>И что то еще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3" y="1256144"/>
            <a:ext cx="6400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123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GOST Type BU</vt:lpstr>
      <vt:lpstr>Helvetica</vt:lpstr>
      <vt:lpstr>Тема Office</vt:lpstr>
      <vt:lpstr>Презентация PowerPoint</vt:lpstr>
      <vt:lpstr>Философия Gentoo</vt:lpstr>
      <vt:lpstr>Установка</vt:lpstr>
      <vt:lpstr>А где рабочий стол?</vt:lpstr>
      <vt:lpstr>Графическая оболочка</vt:lpstr>
      <vt:lpstr>Презентация PowerPoint</vt:lpstr>
      <vt:lpstr>Xfce</vt:lpstr>
      <vt:lpstr>Модули</vt:lpstr>
      <vt:lpstr>Статистика</vt:lpstr>
      <vt:lpstr>Благодарим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2018-09-25T12:44:24Z</dcterms:created>
  <dcterms:modified xsi:type="dcterms:W3CDTF">2018-10-02T13:50:19Z</dcterms:modified>
</cp:coreProperties>
</file>