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A3A699D-E5B0-423F-9B41-0E1EAF0F1AA9}">
  <a:tblStyle styleId="{6A3A699D-E5B0-423F-9B41-0E1EAF0F1AA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100" b="0" i="0" u="none" strike="noStrike" cap="none" baseline="0"/>
            </a:lvl1pPr>
            <a:lvl2pPr marL="0" marR="0" indent="0" algn="l" rtl="0">
              <a:defRPr sz="1100" b="0" i="0" u="none" strike="noStrike" cap="none" baseline="0"/>
            </a:lvl2pPr>
            <a:lvl3pPr marL="0" marR="0" indent="0" algn="l" rtl="0">
              <a:defRPr sz="1100" b="0" i="0" u="none" strike="noStrike" cap="none" baseline="0"/>
            </a:lvl3pPr>
            <a:lvl4pPr marL="0" marR="0" indent="0" algn="l" rtl="0">
              <a:defRPr sz="1100" b="0" i="0" u="none" strike="noStrike" cap="none" baseline="0"/>
            </a:lvl4pPr>
            <a:lvl5pPr marL="0" marR="0" indent="0" algn="l" rtl="0">
              <a:defRPr sz="1100" b="0" i="0" u="none" strike="noStrike" cap="none" baseline="0"/>
            </a:lvl5pPr>
            <a:lvl6pPr marL="0" marR="0" indent="0" algn="l" rtl="0">
              <a:defRPr sz="1100" b="0" i="0" u="none" strike="noStrike" cap="none" baseline="0"/>
            </a:lvl6pPr>
            <a:lvl7pPr marL="0" marR="0" indent="0" algn="l" rtl="0">
              <a:defRPr sz="1100" b="0" i="0" u="none" strike="noStrike" cap="none" baseline="0"/>
            </a:lvl7pPr>
            <a:lvl8pPr marL="0" marR="0" indent="0" algn="l" rtl="0">
              <a:defRPr sz="1100" b="0" i="0" u="none" strike="noStrike" cap="none" baseline="0"/>
            </a:lvl8pPr>
            <a:lvl9pPr marL="0" marR="0" indent="0" algn="l" rtl="0"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8971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2286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561675" y="2304200"/>
            <a:ext cx="7772400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4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ДИПЛОМНА РОБОТА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408585"/>
            <a:ext cx="7772400" cy="103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" sz="2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на тему</a:t>
            </a:r>
            <a:r>
              <a:rPr lang="ru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Розробка моделей програмного</a:t>
            </a:r>
            <a:r>
              <a:rPr lang="ru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забезпечення для інформаційної системи мережі фітнес-центрів</a:t>
            </a:r>
            <a:endParaRPr lang="ru" sz="2600" b="0" i="0" u="sng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291750" y="185350"/>
            <a:ext cx="8560498" cy="170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ru" sz="19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МІНІСТЕРСТВО ОСВІТИ І НАУКИ, МОЛОДІ ТА СПОРТУ УКРАЇНИ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ru" sz="19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НАЦІОНАЛЬНИЙ ТЕХНІЧНИЙ УНІВЕРСИТЕТ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ru" sz="19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“ХАРКІВСЬКИЙ ПОЛІТЕХНІЧНИЙ УНІВЕРСИТЕТ”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ru" sz="19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КАФЕДРА “АВТОМАТИЗОВАНИХ СИСТЕМ УПРАВЛІННЯ”</a:t>
            </a:r>
          </a:p>
          <a:p>
            <a:endParaRPr lang="ru" sz="1900" b="1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ubTitle" idx="2"/>
          </p:nvPr>
        </p:nvSpPr>
        <p:spPr>
          <a:xfrm>
            <a:off x="561675" y="5190160"/>
            <a:ext cx="7772400" cy="103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Виконавець: студент групи </a:t>
            </a:r>
            <a:r>
              <a:rPr lang="ru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ІФ-3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</a:t>
            </a:r>
            <a:r>
              <a:rPr lang="uk-UA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в</a:t>
            </a:r>
            <a:r>
              <a:rPr lang="ru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         Подвязніков П.С</a:t>
            </a:r>
            <a:endParaRPr lang="ru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Керівник роботи: </a:t>
            </a:r>
            <a:r>
              <a:rPr lang="ru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ст. вик. каф. АСУ                             Лютенко І.В.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МОДЕЛЬ ДАНИХ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2563425"/>
            <a:ext cx="9144000" cy="341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859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2600" i="0" u="none" strike="noStrike" cap="none" baseline="0">
                <a:solidFill>
                  <a:schemeClr val="lt1"/>
                </a:solidFill>
                <a:rtl val="0"/>
              </a:rPr>
              <a:t>ДІАГРАМА ДІЯЛЬНОСТІ </a:t>
            </a:r>
            <a:r>
              <a:rPr lang="ru" sz="2600">
                <a:rtl val="0"/>
              </a:rPr>
              <a:t>ДЛЯ ПРОЦЕСУ ПОДАННЯ ЗАЯВКИ НА ВСТУП ДО ФІТНЕС_ЦЕНТРУ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362650" y="1070675"/>
            <a:ext cx="5667900" cy="5787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ІНТЕРФЕЙС ГОЛОВНОГО МЕНЮ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1981200"/>
            <a:ext cx="9143998" cy="48767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ГРАФІК РОБОТИ В ВИГЛЯДІ ДІАГРАМИ ГАНТА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1617046"/>
            <a:ext cx="9144000" cy="49340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ІНТЕРФЕЙС НАРАХУВАННЯ ЗАРОБІТНОЇ ПЛАТИ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2308075"/>
            <a:ext cx="9144001" cy="387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РЕЗУЛЬТАТИ ТЕСТУВАННЯ ПРОГРАМНОГО РІШЕННЯ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1992757"/>
            <a:ext cx="9143998" cy="48652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94515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ДЯКУЮ ЗА УВАГУ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4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ЗАДАЧІ ІС ФІТНЕС-ЦЕНТРУ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кількості клієнтів;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Робота з клубною картой;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історії платежів клієнтів;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Створення програми занять клієнтів;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Складання розкладу тренерів і клієнтів;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Підрахунок статистики клієнтів,тренерів і фітнес-центру;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персоналу;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грошових потоків;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інвентарю;</a:t>
            </a:r>
          </a:p>
          <a:p>
            <a:pPr marL="457200" marR="0" lvl="0" indent="-4191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lang="ru"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Створення і супровід сайту центра.</a:t>
            </a:r>
          </a:p>
          <a:p>
            <a:endParaRPr lang="ru" sz="20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"РОБОТА З КЛУБНОЙ КАРТОЙ"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2020150"/>
            <a:ext cx="9144000" cy="4837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 "ПОПОВНЕННЯ КЛУБНОЇ КАРТИ"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" y="1985600"/>
            <a:ext cx="9144000" cy="487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"ВЕДЕННЯ ОБЛІКУ ПЕРСОНАЛУ"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2032750"/>
            <a:ext cx="9143999" cy="4825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ПІД ПРОЦЕСУ "НАРАХУВАННЯ ЗАРОБІТНОЙ ПЛАТИ"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1986200"/>
            <a:ext cx="9144000" cy="4871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ПОРІВНЯЛЬНА ТАБЛИЦЯ CRM-СИСТЕМ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442975" y="2715275"/>
            <a:ext cx="1629298" cy="65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78" name="Shape 78"/>
          <p:cNvGraphicFramePr/>
          <p:nvPr/>
        </p:nvGraphicFramePr>
        <p:xfrm>
          <a:off x="1181962" y="1143000"/>
          <a:ext cx="6780075" cy="5416862"/>
        </p:xfrm>
        <a:graphic>
          <a:graphicData uri="http://schemas.openxmlformats.org/drawingml/2006/table">
            <a:tbl>
              <a:tblPr>
                <a:noFill/>
                <a:tableStyleId>{6A3A699D-E5B0-423F-9B41-0E1EAF0F1AA9}</a:tableStyleId>
              </a:tblPr>
              <a:tblGrid>
                <a:gridCol w="2649800"/>
                <a:gridCol w="1008400"/>
                <a:gridCol w="1105000"/>
                <a:gridCol w="1201550"/>
                <a:gridCol w="815325"/>
              </a:tblGrid>
              <a:tr h="8217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Характеристика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SAP CRM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OracleSiebel CRM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Dynamics CRM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Парус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Рік виходу першої версії системи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1999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2006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2002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1996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Можливості оренди системи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списку клієнтів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продажу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реєстру документів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Використання шаблонів Open Office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45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Можливість створення поіменних</a:t>
                      </a:r>
                    </a:p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e-mail розсилки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00">
                <a:tc>
                  <a:txBody>
                    <a:bodyPr/>
                    <a:lstStyle/>
                    <a:p>
                      <a:pPr marL="63500" lvl="0" indent="0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Планування продаж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endParaRPr lang="ru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94200" y="-315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ДІАГРАМА ВИКОРИСТАННЯ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01625" y="827900"/>
            <a:ext cx="6692975" cy="5927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Экран (4:3)</PresentationFormat>
  <Paragraphs>79</Paragraphs>
  <Slides>16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/>
      <vt:lpstr>ДИПЛОМНА РОБОТА</vt:lpstr>
      <vt:lpstr>Презентация PowerPoint</vt:lpstr>
      <vt:lpstr>ЗАДАЧІ ІС ФІТНЕС-ЦЕНТРУ</vt:lpstr>
      <vt:lpstr>СХЕМА БІЗНЕС ПРОЦЕСУ "РОБОТА З КЛУБНОЙ КАРТОЙ"</vt:lpstr>
      <vt:lpstr>СХЕМА БІЗНЕС ПРОЦЕСУ  "ПОПОВНЕННЯ КЛУБНОЇ КАРТИ"</vt:lpstr>
      <vt:lpstr>СХЕМА БІЗНЕС ПРОЦЕСУ "ВЕДЕННЯ ОБЛІКУ ПЕРСОНАЛУ"</vt:lpstr>
      <vt:lpstr>СХЕМА ПІД ПРОЦЕСУ "НАРАХУВАННЯ ЗАРОБІТНОЙ ПЛАТИ"</vt:lpstr>
      <vt:lpstr>ПОРІВНЯЛЬНА ТАБЛИЦЯ CRM-СИСТЕМ</vt:lpstr>
      <vt:lpstr>ДІАГРАМА ВИКОРИСТАННЯ</vt:lpstr>
      <vt:lpstr>МОДЕЛЬ ДАНИХ</vt:lpstr>
      <vt:lpstr>ДІАГРАМА ДІЯЛЬНОСТІ ДЛЯ ПРОЦЕСУ ПОДАННЯ ЗАЯВКИ НА ВСТУП ДО ФІТНЕС_ЦЕНТРУ</vt:lpstr>
      <vt:lpstr>ІНТЕРФЕЙС ГОЛОВНОГО МЕНЮ</vt:lpstr>
      <vt:lpstr>ГРАФІК РОБОТИ В ВИГЛЯДІ ДІАГРАМИ ГАНТА</vt:lpstr>
      <vt:lpstr>ІНТЕРФЕЙС НАРАХУВАННЯ ЗАРОБІТНОЇ ПЛАТИ</vt:lpstr>
      <vt:lpstr>РЕЗУЛЬТАТИ ТЕСТУВАННЯ ПРОГРАМНОГО РІШЕННЯ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РОБОТА</dc:title>
  <cp:lastModifiedBy>Podviaznikov</cp:lastModifiedBy>
  <cp:revision>1</cp:revision>
  <dcterms:modified xsi:type="dcterms:W3CDTF">2014-01-10T01:57:10Z</dcterms:modified>
</cp:coreProperties>
</file>