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61" r:id="rId3"/>
    <p:sldId id="257" r:id="rId4"/>
    <p:sldId id="277" r:id="rId5"/>
    <p:sldId id="262" r:id="rId6"/>
    <p:sldId id="270" r:id="rId7"/>
    <p:sldId id="276" r:id="rId8"/>
    <p:sldId id="273" r:id="rId9"/>
    <p:sldId id="274" r:id="rId10"/>
    <p:sldId id="267" r:id="rId11"/>
    <p:sldId id="27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02" y="34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1.83</c:v>
                </c:pt>
                <c:pt idx="1">
                  <c:v>1.45</c:v>
                </c:pt>
                <c:pt idx="2">
                  <c:v>1.93</c:v>
                </c:pt>
                <c:pt idx="3">
                  <c:v>2.35</c:v>
                </c:pt>
                <c:pt idx="4">
                  <c:v>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3E364D2-C887-413D-873C-729FC7E8E2DA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2B91F44-81A4-426C-A980-17A2D383305C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E1A88D9-280C-4EF5-9FB9-0382A10C82B0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AC37ACA-6349-42F8-8C41-1754A7FE5A7A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1.45</c:v>
                </c:pt>
                <c:pt idx="1">
                  <c:v>1.93</c:v>
                </c:pt>
                <c:pt idx="2">
                  <c:v>2.35</c:v>
                </c:pt>
                <c:pt idx="3">
                  <c:v>2.83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-21%</c:v>
                  </c:pt>
                  <c:pt idx="1">
                    <c:v>33%</c:v>
                  </c:pt>
                  <c:pt idx="2">
                    <c:v>22%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5010912"/>
            <a:ext cx="4164418" cy="1608432"/>
          </a:xfrm>
        </p:spPr>
        <p:txBody>
          <a:bodyPr anchor="b">
            <a:normAutofit/>
          </a:bodyPr>
          <a:lstStyle/>
          <a:p>
            <a:pPr algn="r"/>
            <a:r>
              <a:rPr lang="ru-RU" dirty="0"/>
              <a:t>Путин Павел</a:t>
            </a:r>
          </a:p>
          <a:p>
            <a:pPr algn="r"/>
            <a:r>
              <a:rPr lang="ru-RU" dirty="0"/>
              <a:t>Ефремов Михаил</a:t>
            </a:r>
          </a:p>
          <a:p>
            <a:pPr algn="r"/>
            <a:r>
              <a:rPr lang="ru-RU" dirty="0" err="1"/>
              <a:t>Насайр</a:t>
            </a:r>
            <a:r>
              <a:rPr lang="ru-RU" dirty="0"/>
              <a:t> Марьям</a:t>
            </a:r>
          </a:p>
          <a:p>
            <a:pPr algn="r"/>
            <a:r>
              <a:rPr lang="ru-RU" dirty="0"/>
              <a:t>Ноэль </a:t>
            </a:r>
            <a:r>
              <a:rPr lang="ru-RU" dirty="0" err="1"/>
              <a:t>Жулмист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006853" y="415750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учёта столов!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2A35E-1EE2-460F-D0A8-D51860B6DB31}"/>
              </a:ext>
            </a:extLst>
          </p:cNvPr>
          <p:cNvSpPr txBox="1"/>
          <p:nvPr/>
        </p:nvSpPr>
        <p:spPr>
          <a:xfrm>
            <a:off x="5422578" y="499864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+mj-lt"/>
              </a:rPr>
              <a:t>Команда 7.1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lead, </a:t>
            </a:r>
            <a:r>
              <a:rPr lang="ru-RU" sz="2400" dirty="0" err="1"/>
              <a:t>проджект</a:t>
            </a:r>
            <a:r>
              <a:rPr lang="ru-RU" sz="2400" dirty="0"/>
              <a:t>-менеджер, 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технический писатель, специалист по продажам, тестировщик</a:t>
            </a:r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marL="457200" lvl="1" indent="0">
              <a:buNone/>
            </a:pPr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marL="457200" lvl="1" indent="0">
              <a:buNone/>
            </a:pPr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71391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6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 и</a:t>
            </a:r>
          </a:p>
          <a:p>
            <a:r>
              <a:rPr lang="ru-RU" sz="2500" dirty="0"/>
              <a:t>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23.0.7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86911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66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750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" b="1131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Экран входа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54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96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Обзор занятости столов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492</TotalTime>
  <Words>202</Words>
  <Application>Microsoft Office PowerPoint</Application>
  <PresentationFormat>Широкоэкранный</PresentationFormat>
  <Paragraphs>73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Проблема</vt:lpstr>
      <vt:lpstr>Целевая аудитория</vt:lpstr>
      <vt:lpstr>Динамика рынка</vt:lpstr>
      <vt:lpstr>Предлагаемое решение</vt:lpstr>
      <vt:lpstr>Технологии и инновации</vt:lpstr>
      <vt:lpstr>Конкурентное преимущество</vt:lpstr>
      <vt:lpstr>Демонстрация</vt:lpstr>
      <vt:lpstr>Демонстрация</vt:lpstr>
      <vt:lpstr>Бизнес-модель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51</cp:revision>
  <dcterms:created xsi:type="dcterms:W3CDTF">2024-03-09T17:48:15Z</dcterms:created>
  <dcterms:modified xsi:type="dcterms:W3CDTF">2024-05-27T12:37:57Z</dcterms:modified>
</cp:coreProperties>
</file>