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70" r:id="rId6"/>
    <p:sldId id="276" r:id="rId7"/>
    <p:sldId id="273" r:id="rId8"/>
    <p:sldId id="274" r:id="rId9"/>
    <p:sldId id="267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4" y="18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4955458"/>
            <a:ext cx="4164418" cy="166388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lead, </a:t>
            </a:r>
            <a:r>
              <a:rPr lang="ru-RU" sz="2400" dirty="0" err="1"/>
              <a:t>проджект</a:t>
            </a:r>
            <a:r>
              <a:rPr lang="ru-RU" sz="2400" dirty="0"/>
              <a:t>-менеджер, 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23.0.7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86911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750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" b="1131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Экран входа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96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Обзор занятости столов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429</TotalTime>
  <Words>196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</vt:lpstr>
      <vt:lpstr>Демонстрация</vt:lpstr>
      <vt:lpstr>Бизнес-модель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47</cp:revision>
  <dcterms:created xsi:type="dcterms:W3CDTF">2024-03-09T17:48:15Z</dcterms:created>
  <dcterms:modified xsi:type="dcterms:W3CDTF">2024-03-13T13:27:37Z</dcterms:modified>
</cp:coreProperties>
</file>