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70" r:id="rId6"/>
    <p:sldId id="265" r:id="rId7"/>
    <p:sldId id="273" r:id="rId8"/>
    <p:sldId id="274" r:id="rId9"/>
    <p:sldId id="267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8" y="81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4711286" y="1905419"/>
            <a:ext cx="2769429" cy="304716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563B228-67A2-736C-5D9B-73C7AC51AB80}"/>
              </a:ext>
            </a:extLst>
          </p:cNvPr>
          <p:cNvSpPr/>
          <p:nvPr/>
        </p:nvSpPr>
        <p:spPr>
          <a:xfrm>
            <a:off x="4662583" y="1865078"/>
            <a:ext cx="3046920" cy="319101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2577916" y="3671726"/>
            <a:ext cx="731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поиска столов!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iikoAPI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lvl="1"/>
            <a:r>
              <a:rPr lang="ru-RU" sz="2500" dirty="0"/>
              <a:t>Владельцы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lvl="1"/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</a:t>
            </a:r>
          </a:p>
          <a:p>
            <a:r>
              <a:rPr lang="ru-RU" sz="2500" dirty="0"/>
              <a:t>и 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23.0.7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92799-65EF-E012-25E4-00268EEA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  <a:p>
            <a:r>
              <a:rPr lang="ru-RU" dirty="0"/>
              <a:t>Стоимость ежемесячной оплаты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Экран входа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96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Обзор занятости столов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2000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248</TotalTime>
  <Words>171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 модель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24</cp:revision>
  <dcterms:created xsi:type="dcterms:W3CDTF">2024-03-09T17:48:15Z</dcterms:created>
  <dcterms:modified xsi:type="dcterms:W3CDTF">2024-03-12T11:34:53Z</dcterms:modified>
</cp:coreProperties>
</file>