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3" r:id="rId9"/>
    <p:sldId id="271" r:id="rId10"/>
    <p:sldId id="27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82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8000" cy="108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BE644-5DA6-4F42-9056-5E70F70D6CF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D9A67-3DE5-459E-8D3F-A0255313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6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D52420-6A92-4DC2-8591-889C8603F9D7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93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FC6059B-B3EB-47F3-8BC6-5CF7158CCF5E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672DA8F7-9E1C-4330-89D8-5ACAE3F4BA4B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8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F4997B83-498B-4930-8185-A988F003D33A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BD95BC-C76F-444E-B3FB-BD27E4F798B7}" type="datetime1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82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E13DA6AE-AB60-4652-AB2E-D952392D1655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7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5E0F9A4F-E2CF-4D07-BEAB-A6631996DDD1}" type="datetime1">
              <a:rPr lang="ru-RU" smtClean="0"/>
              <a:t>30.04.2024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92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06D2A858-6E04-484B-9C45-539F27E3937C}" type="datetime1">
              <a:rPr lang="ru-RU" smtClean="0"/>
              <a:t>30.04.2024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/>
          <a:lstStyle/>
          <a:p>
            <a:fld id="{AC6B3F91-F2E8-4402-9B00-8213E0D61D50}" type="datetime1">
              <a:rPr lang="ru-RU" smtClean="0"/>
              <a:t>30.04.2024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  <a:prstGeom prst="rect">
            <a:avLst/>
          </a:prstGeom>
        </p:spPr>
        <p:txBody>
          <a:bodyPr/>
          <a:lstStyle/>
          <a:p>
            <a:fld id="{50FCF844-36E3-4D2D-9EE0-8615F370CF07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89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 title="right scallop background shape"/>
          <p:cNvSpPr/>
          <p:nvPr/>
        </p:nvSpPr>
        <p:spPr bwMode="auto">
          <a:xfrm flipH="1">
            <a:off x="0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950" y="381000"/>
            <a:ext cx="6496050" cy="119667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100" b="1" i="0" spc="3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7301" y="380997"/>
            <a:ext cx="2829600" cy="59832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3950" y="2286000"/>
            <a:ext cx="6496050" cy="3619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2000" b="1" baseline="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  <a:prstGeom prst="rect">
            <a:avLst/>
          </a:prstGeom>
        </p:spPr>
        <p:txBody>
          <a:bodyPr/>
          <a:lstStyle/>
          <a:p>
            <a:fld id="{8C256B46-112F-45DA-B602-9179791C6F92}" type="datetime1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5560" y="6362700"/>
            <a:ext cx="1234440" cy="345796"/>
          </a:xfrm>
        </p:spPr>
        <p:txBody>
          <a:bodyPr/>
          <a:lstStyle/>
          <a:p>
            <a:fld id="{172A1284-7535-4B5C-A2F7-F2F074E8B2F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Pacifico" panose="00000500000000000000" pitchFamily="2" charset="-52"/>
              </a:defRPr>
            </a:lvl1pPr>
          </a:lstStyle>
          <a:p>
            <a:fld id="{172A1284-7535-4B5C-A2F7-F2F074E8B2F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9709741-6079-6155-4901-955209C6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EE742E-1E11-BC22-6F81-93B50A08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DBFC39C-FE85-5122-DCC5-02B9DB6B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52EF-D6AA-42E2-9131-813E7959461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904DB48A-41B0-A0BE-503A-2ED49CAA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9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rEseCsgocn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obook.fun/docs/Restobook-openap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7AF28C-05D5-E342-8651-4E34D736C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2" t="19524" r="19504" b="13663"/>
          <a:stretch/>
        </p:blipFill>
        <p:spPr>
          <a:xfrm>
            <a:off x="5331441" y="1262224"/>
            <a:ext cx="1605318" cy="176630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1D267-7ABA-27B7-F3BD-066ADBF5E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1584163"/>
            <a:ext cx="10318418" cy="4394988"/>
          </a:xfrm>
        </p:spPr>
        <p:txBody>
          <a:bodyPr/>
          <a:lstStyle/>
          <a:p>
            <a:r>
              <a:rPr lang="en-US" sz="8800" dirty="0" err="1">
                <a:effectLst/>
                <a:latin typeface="Pacifico" panose="020F0502020204030204" pitchFamily="2" charset="-52"/>
              </a:rPr>
              <a:t>Restobook</a:t>
            </a:r>
            <a:endParaRPr lang="ru-RU" sz="8800" dirty="0">
              <a:latin typeface="Pacifico" panose="020F05020202040302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8DDD43-378F-E051-4ADF-31E261AC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2" y="4955458"/>
            <a:ext cx="4164418" cy="166388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Путин Павел</a:t>
            </a:r>
          </a:p>
          <a:p>
            <a:pPr algn="r"/>
            <a:r>
              <a:rPr lang="ru-RU" dirty="0"/>
              <a:t>Ефремов Михаил</a:t>
            </a:r>
          </a:p>
          <a:p>
            <a:pPr algn="r"/>
            <a:r>
              <a:rPr lang="ru-RU" dirty="0" err="1"/>
              <a:t>Насайр</a:t>
            </a:r>
            <a:r>
              <a:rPr lang="ru-RU" dirty="0"/>
              <a:t> Марьям</a:t>
            </a:r>
          </a:p>
          <a:p>
            <a:pPr algn="r"/>
            <a:r>
              <a:rPr lang="ru-RU" dirty="0"/>
              <a:t>Ноэль </a:t>
            </a:r>
            <a:r>
              <a:rPr lang="ru-RU" dirty="0" err="1"/>
              <a:t>Жулмист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AA1C-CF67-0768-6EFE-885C42FC65BC}"/>
              </a:ext>
            </a:extLst>
          </p:cNvPr>
          <p:cNvSpPr txBox="1"/>
          <p:nvPr/>
        </p:nvSpPr>
        <p:spPr>
          <a:xfrm>
            <a:off x="3558286" y="4157501"/>
            <a:ext cx="5075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tx2"/>
                </a:solidFill>
              </a:rPr>
              <a:t>Отчёт о проделанной работе</a:t>
            </a:r>
          </a:p>
        </p:txBody>
      </p:sp>
    </p:spTree>
    <p:extLst>
      <p:ext uri="{BB962C8B-B14F-4D97-AF65-F5344CB8AC3E}">
        <p14:creationId xmlns:p14="http://schemas.microsoft.com/office/powerpoint/2010/main" val="148719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78AD-6C89-1CF2-36FD-00D3F9F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Деплой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6C225-7D5F-C868-A209-25F6CCB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Планы:</a:t>
            </a:r>
          </a:p>
          <a:p>
            <a:pPr lvl="1"/>
            <a:r>
              <a:rPr lang="ru-RU" dirty="0"/>
              <a:t>Настроить </a:t>
            </a:r>
            <a:r>
              <a:rPr lang="en-US" dirty="0"/>
              <a:t>CI/CD </a:t>
            </a:r>
            <a:r>
              <a:rPr lang="ru-RU" dirty="0"/>
              <a:t>средствами </a:t>
            </a:r>
            <a:r>
              <a:rPr lang="en-US" dirty="0"/>
              <a:t>GitHub Actions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1E2E8-FD7E-D7C5-3667-6CE737F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2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9D199-8B45-9739-4219-3E48A647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7-1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59E8A4-EB42-676E-1F5C-85F2B932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accent1"/>
                </a:solidFill>
              </a:rPr>
              <a:t>Путин Павел Александрович </a:t>
            </a:r>
            <a:r>
              <a:rPr lang="en-US" sz="2400" dirty="0"/>
              <a:t>- team lead, </a:t>
            </a:r>
            <a:r>
              <a:rPr lang="ru-RU" sz="2400" dirty="0" err="1"/>
              <a:t>проджект</a:t>
            </a:r>
            <a:r>
              <a:rPr lang="ru-RU" sz="2400" dirty="0"/>
              <a:t>-менеджер, архитектор, </a:t>
            </a:r>
            <a:r>
              <a:rPr lang="en-US" sz="2400" dirty="0" err="1"/>
              <a:t>fullstack</a:t>
            </a:r>
            <a:r>
              <a:rPr lang="en-US" sz="2400" dirty="0"/>
              <a:t> </a:t>
            </a:r>
            <a:r>
              <a:rPr lang="ru-RU" sz="2400" dirty="0"/>
              <a:t>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Ефремов Михаил Витальевич</a:t>
            </a:r>
            <a:r>
              <a:rPr lang="ru-RU" sz="2400" dirty="0"/>
              <a:t> </a:t>
            </a:r>
            <a:r>
              <a:rPr lang="en-US" sz="2400" dirty="0"/>
              <a:t>- </a:t>
            </a:r>
            <a:r>
              <a:rPr lang="ru-RU" sz="2400" dirty="0"/>
              <a:t>аналитик, технический писатель, специалист по продажам, тестировщик</a:t>
            </a:r>
          </a:p>
          <a:p>
            <a:r>
              <a:rPr lang="ru-RU" sz="2400" dirty="0" err="1">
                <a:solidFill>
                  <a:schemeClr val="accent1"/>
                </a:solidFill>
              </a:rPr>
              <a:t>Насайр</a:t>
            </a:r>
            <a:r>
              <a:rPr lang="ru-RU" sz="2400" dirty="0">
                <a:solidFill>
                  <a:schemeClr val="accent1"/>
                </a:solidFill>
              </a:rPr>
              <a:t> Марьям </a:t>
            </a:r>
            <a:r>
              <a:rPr lang="ru-RU" sz="2400" dirty="0" err="1">
                <a:solidFill>
                  <a:schemeClr val="accent1"/>
                </a:solidFill>
              </a:rPr>
              <a:t>Магди</a:t>
            </a:r>
            <a:r>
              <a:rPr lang="ru-RU" sz="2400" dirty="0">
                <a:solidFill>
                  <a:schemeClr val="accent1"/>
                </a:solidFill>
              </a:rPr>
              <a:t> Захи </a:t>
            </a:r>
            <a:r>
              <a:rPr lang="en-US" sz="2400" dirty="0"/>
              <a:t>– backend</a:t>
            </a:r>
            <a:r>
              <a:rPr lang="ru-RU" sz="2400" dirty="0"/>
              <a:t> разработчик</a:t>
            </a:r>
            <a:endParaRPr lang="en-US" sz="2400" dirty="0"/>
          </a:p>
          <a:p>
            <a:r>
              <a:rPr lang="ru-RU" sz="2400" dirty="0">
                <a:solidFill>
                  <a:schemeClr val="accent1"/>
                </a:solidFill>
              </a:rPr>
              <a:t>Ноэль </a:t>
            </a:r>
            <a:r>
              <a:rPr lang="ru-RU" sz="2400" dirty="0" err="1">
                <a:solidFill>
                  <a:schemeClr val="accent1"/>
                </a:solidFill>
              </a:rPr>
              <a:t>Жулмист</a:t>
            </a:r>
            <a:r>
              <a:rPr lang="ru-RU" sz="2400" dirty="0">
                <a:solidFill>
                  <a:schemeClr val="accent1"/>
                </a:solidFill>
              </a:rPr>
              <a:t> Филс </a:t>
            </a:r>
            <a:r>
              <a:rPr lang="en-US" sz="2400" dirty="0"/>
              <a:t>– </a:t>
            </a:r>
            <a:r>
              <a:rPr lang="ru-RU" sz="2400" dirty="0"/>
              <a:t>дизайнер, </a:t>
            </a:r>
            <a:r>
              <a:rPr lang="en-US" sz="2400" dirty="0"/>
              <a:t>backend</a:t>
            </a:r>
            <a:r>
              <a:rPr lang="ru-RU" sz="2400" dirty="0"/>
              <a:t> разработчик</a:t>
            </a: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9B0B15-FE99-C587-BDE3-7BEB001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3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6191-5A93-C9D6-4429-FD448F2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C9175-9BE9-D765-BDA0-22C70ECF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Сделано мобильное приложение с симуляцией </a:t>
            </a:r>
            <a:r>
              <a:rPr lang="ru-RU" dirty="0" err="1"/>
              <a:t>бекенда</a:t>
            </a:r>
            <a:endParaRPr lang="ru-RU" dirty="0"/>
          </a:p>
          <a:p>
            <a:pPr lvl="1"/>
            <a:r>
              <a:rPr lang="ru-RU" dirty="0"/>
              <a:t>Сценарий создания брони</a:t>
            </a:r>
          </a:p>
          <a:p>
            <a:pPr lvl="1"/>
            <a:r>
              <a:rPr lang="ru-RU" dirty="0"/>
              <a:t>Сценарий просмотра занятости столов</a:t>
            </a:r>
          </a:p>
          <a:p>
            <a:pPr lvl="1"/>
            <a:r>
              <a:rPr lang="ru-RU" dirty="0"/>
              <a:t>Сценарий редактирования информации для администратора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B4D87-E78F-4F95-A72B-1BCC15E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12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6191-5A93-C9D6-4429-FD448F2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C9175-9BE9-D765-BDA0-22C70ECF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Видеодемонстрация приложения</a:t>
            </a:r>
          </a:p>
          <a:p>
            <a:r>
              <a:rPr lang="en-US" dirty="0">
                <a:hlinkClick r:id="rId2"/>
              </a:rPr>
              <a:t>https://youtu.be/rEseCsgocn8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B4D87-E78F-4F95-A72B-1BCC15E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27638E-1229-9F01-5341-CC839BEEA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3746841"/>
            <a:ext cx="2158659" cy="21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8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6191-5A93-C9D6-4429-FD448F2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C9175-9BE9-D765-BDA0-22C70ECF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Подключена </a:t>
            </a:r>
            <a:r>
              <a:rPr lang="en-US" dirty="0" err="1"/>
              <a:t>AppMetric</a:t>
            </a:r>
            <a:endParaRPr lang="en-US" dirty="0"/>
          </a:p>
          <a:p>
            <a:pPr lvl="1"/>
            <a:r>
              <a:rPr lang="ru-RU" dirty="0"/>
              <a:t>Настроена часть событий</a:t>
            </a:r>
          </a:p>
          <a:p>
            <a:pPr lvl="1"/>
            <a:r>
              <a:rPr lang="ru-RU" dirty="0"/>
              <a:t>Публичное тестирование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B4D87-E78F-4F95-A72B-1BCC15E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3D1A62-8F35-A4B8-B762-A9AB1902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21" y="2286001"/>
            <a:ext cx="5558179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6191-5A93-C9D6-4429-FD448F2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Фронтенд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AC9175-9BE9-D765-BDA0-22C70ECF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Планы на третью аттестацию:</a:t>
            </a:r>
          </a:p>
          <a:p>
            <a:pPr lvl="1"/>
            <a:r>
              <a:rPr lang="ru-RU" dirty="0"/>
              <a:t>Исправить найденные незначительные баги</a:t>
            </a:r>
          </a:p>
          <a:p>
            <a:pPr lvl="1"/>
            <a:r>
              <a:rPr lang="ru-RU" dirty="0"/>
              <a:t>Заменить «</a:t>
            </a:r>
            <a:r>
              <a:rPr lang="ru-RU" dirty="0" err="1"/>
              <a:t>моковый</a:t>
            </a:r>
            <a:r>
              <a:rPr lang="ru-RU" dirty="0"/>
              <a:t>» </a:t>
            </a:r>
            <a:r>
              <a:rPr lang="ru-RU" dirty="0" err="1"/>
              <a:t>бекенд</a:t>
            </a:r>
            <a:r>
              <a:rPr lang="ru-RU" dirty="0"/>
              <a:t> на реальные </a:t>
            </a:r>
            <a:r>
              <a:rPr lang="en-US" dirty="0"/>
              <a:t>http-</a:t>
            </a:r>
            <a:r>
              <a:rPr lang="ru-RU" dirty="0"/>
              <a:t>запросы</a:t>
            </a:r>
            <a:endParaRPr lang="en-US" dirty="0"/>
          </a:p>
          <a:p>
            <a:pPr lvl="1"/>
            <a:r>
              <a:rPr lang="ru-RU" dirty="0"/>
              <a:t>Сделать сервисную страницу для </a:t>
            </a:r>
            <a:r>
              <a:rPr lang="ru-RU"/>
              <a:t>администратора вендора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6B4D87-E78F-4F95-A72B-1BCC15E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41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78AD-6C89-1CF2-36FD-00D3F9F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6C225-7D5F-C868-A209-25F6CCB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Спроектирована схема данных и запросов:</a:t>
            </a:r>
          </a:p>
          <a:p>
            <a:pPr lvl="1"/>
            <a:r>
              <a:rPr lang="ru-RU" dirty="0"/>
              <a:t>Физическая схема базы данных</a:t>
            </a:r>
            <a:r>
              <a:rPr lang="en-US" dirty="0"/>
              <a:t> (</a:t>
            </a:r>
            <a:r>
              <a:rPr lang="ru-RU" dirty="0"/>
              <a:t>в </a:t>
            </a:r>
            <a:r>
              <a:rPr lang="en-US" dirty="0"/>
              <a:t>Miro)</a:t>
            </a:r>
            <a:endParaRPr lang="ru-RU" dirty="0"/>
          </a:p>
          <a:p>
            <a:pPr lvl="1"/>
            <a:r>
              <a:rPr lang="ru-RU" dirty="0"/>
              <a:t>Документация </a:t>
            </a:r>
            <a:r>
              <a:rPr lang="en-US" dirty="0"/>
              <a:t>API (</a:t>
            </a:r>
            <a:r>
              <a:rPr lang="en-US" dirty="0">
                <a:hlinkClick r:id="rId2"/>
              </a:rPr>
              <a:t>https://restobook.fun/docs/Restobook-openapi.html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1E2E8-FD7E-D7C5-3667-6CE737F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36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78AD-6C89-1CF2-36FD-00D3F9F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6C225-7D5F-C868-A209-25F6CCB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Написана основа проекта:</a:t>
            </a:r>
          </a:p>
          <a:p>
            <a:pPr lvl="1"/>
            <a:r>
              <a:rPr lang="ru-RU" dirty="0"/>
              <a:t>Описаны сущности приложения</a:t>
            </a:r>
          </a:p>
          <a:p>
            <a:pPr lvl="1"/>
            <a:r>
              <a:rPr lang="ru-RU" dirty="0"/>
              <a:t>Описаны </a:t>
            </a:r>
            <a:r>
              <a:rPr lang="en-US" dirty="0"/>
              <a:t>DTO</a:t>
            </a:r>
          </a:p>
          <a:p>
            <a:pPr lvl="1"/>
            <a:r>
              <a:rPr lang="ru-RU" dirty="0"/>
              <a:t>Настроена миграция базы данных (</a:t>
            </a:r>
            <a:r>
              <a:rPr lang="en-US" dirty="0"/>
              <a:t>Flyway)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1E2E8-FD7E-D7C5-3667-6CE737F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51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78AD-6C89-1CF2-36FD-00D3F9F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Бекенд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6C225-7D5F-C868-A209-25F6CCB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Планы:</a:t>
            </a:r>
          </a:p>
          <a:p>
            <a:pPr lvl="1"/>
            <a:r>
              <a:rPr lang="ru-RU" dirty="0"/>
              <a:t>Полностью реализовать серверную часть 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1E2E8-FD7E-D7C5-3667-6CE737F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5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78AD-6C89-1CF2-36FD-00D3F9F8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Деплой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06C225-7D5F-C868-A209-25F6CCBF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Подготовлена инфраструктура для развёртывания приложения:</a:t>
            </a:r>
          </a:p>
          <a:p>
            <a:pPr lvl="1"/>
            <a:r>
              <a:rPr lang="ru-RU" dirty="0"/>
              <a:t>Арендован </a:t>
            </a:r>
            <a:r>
              <a:rPr lang="en-US" dirty="0"/>
              <a:t>VPS</a:t>
            </a:r>
            <a:endParaRPr lang="ru-RU" dirty="0"/>
          </a:p>
          <a:p>
            <a:pPr lvl="1"/>
            <a:r>
              <a:rPr lang="ru-RU" dirty="0"/>
              <a:t>Куплен домен </a:t>
            </a:r>
            <a:r>
              <a:rPr lang="en-US" dirty="0" err="1"/>
              <a:t>restobook.fun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SSL </a:t>
            </a:r>
            <a:r>
              <a:rPr lang="ru-RU" dirty="0"/>
              <a:t>сертификат</a:t>
            </a:r>
          </a:p>
          <a:p>
            <a:pPr lvl="1"/>
            <a:r>
              <a:rPr lang="ru-RU" dirty="0"/>
              <a:t>Сконфигурирован </a:t>
            </a:r>
            <a:r>
              <a:rPr lang="en-US" dirty="0"/>
              <a:t>nginx </a:t>
            </a:r>
            <a:r>
              <a:rPr lang="ru-RU" dirty="0"/>
              <a:t>для запросов </a:t>
            </a:r>
            <a:r>
              <a:rPr lang="en-US" dirty="0"/>
              <a:t>https</a:t>
            </a:r>
          </a:p>
          <a:p>
            <a:pPr lvl="1"/>
            <a:r>
              <a:rPr lang="ru-RU" dirty="0"/>
              <a:t>Настроен </a:t>
            </a:r>
            <a:r>
              <a:rPr lang="en-US" dirty="0"/>
              <a:t>docker-compose </a:t>
            </a:r>
            <a:r>
              <a:rPr lang="ru-RU" dirty="0"/>
              <a:t>файл</a:t>
            </a:r>
          </a:p>
          <a:p>
            <a:pPr lvl="1"/>
            <a:r>
              <a:rPr lang="ru-RU" dirty="0"/>
              <a:t>Сконфигурирован образ </a:t>
            </a:r>
            <a:r>
              <a:rPr lang="en-US" dirty="0" err="1"/>
              <a:t>keycloak</a:t>
            </a:r>
            <a:endParaRPr lang="ru-RU" dirty="0"/>
          </a:p>
          <a:p>
            <a:r>
              <a:rPr lang="ru-RU" dirty="0"/>
              <a:t>Конфигурация приложения осуществляется через переменные среды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1E2E8-FD7E-D7C5-3667-6CE737F1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1284-7535-4B5C-A2F7-F2F074E8B2F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57560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Restobook">
      <a:dk1>
        <a:srgbClr val="3D0400"/>
      </a:dk1>
      <a:lt1>
        <a:srgbClr val="DEBDBA"/>
      </a:lt1>
      <a:dk2>
        <a:srgbClr val="2A1A00"/>
      </a:dk2>
      <a:lt2>
        <a:srgbClr val="FFECEB"/>
      </a:lt2>
      <a:accent1>
        <a:srgbClr val="DE3B30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Другая 2">
      <a:majorFont>
        <a:latin typeface="Impact"/>
        <a:ea typeface=""/>
        <a:cs typeface=""/>
      </a:majorFont>
      <a:minorFont>
        <a:latin typeface="Roboto"/>
        <a:ea typeface=""/>
        <a:cs typeface="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462</TotalTime>
  <Words>228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Pacifico</vt:lpstr>
      <vt:lpstr>Roboto</vt:lpstr>
      <vt:lpstr>Эмблема</vt:lpstr>
      <vt:lpstr>Restobook</vt:lpstr>
      <vt:lpstr>Фронтенд</vt:lpstr>
      <vt:lpstr>Фронтенд</vt:lpstr>
      <vt:lpstr>Фронтенд</vt:lpstr>
      <vt:lpstr>Фронтенд</vt:lpstr>
      <vt:lpstr>Проектирование</vt:lpstr>
      <vt:lpstr>Бекенд</vt:lpstr>
      <vt:lpstr>Бекенд</vt:lpstr>
      <vt:lpstr>Деплой</vt:lpstr>
      <vt:lpstr>Деплой</vt:lpstr>
      <vt:lpstr>Команда 7-1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Restobook</dc:title>
  <dc:creator>Павел Путин</dc:creator>
  <cp:lastModifiedBy>Павел Путин</cp:lastModifiedBy>
  <cp:revision>63</cp:revision>
  <dcterms:created xsi:type="dcterms:W3CDTF">2024-03-09T17:48:15Z</dcterms:created>
  <dcterms:modified xsi:type="dcterms:W3CDTF">2024-04-30T17:25:00Z</dcterms:modified>
</cp:coreProperties>
</file>