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70" r:id="rId6"/>
    <p:sldId id="265" r:id="rId7"/>
    <p:sldId id="273" r:id="rId8"/>
    <p:sldId id="274" r:id="rId9"/>
    <p:sldId id="267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Montserrat" panose="00000500000000000000" pitchFamily="2" charset="-52"/>
              </a:rPr>
              <a:t>Путин Павел</a:t>
            </a:r>
          </a:p>
          <a:p>
            <a:pPr algn="r"/>
            <a:r>
              <a:rPr lang="ru-RU" dirty="0">
                <a:latin typeface="Montserrat" panose="00000500000000000000" pitchFamily="2" charset="-52"/>
              </a:rPr>
              <a:t>Ефремов Михаил</a:t>
            </a:r>
          </a:p>
          <a:p>
            <a:pPr algn="r"/>
            <a:r>
              <a:rPr lang="ru-RU" dirty="0" err="1">
                <a:latin typeface="Montserrat" panose="00000500000000000000" pitchFamily="2" charset="-52"/>
              </a:rPr>
              <a:t>Насайр</a:t>
            </a:r>
            <a:r>
              <a:rPr lang="ru-RU" dirty="0">
                <a:latin typeface="Montserrat" panose="00000500000000000000" pitchFamily="2" charset="-52"/>
              </a:rPr>
              <a:t> Марьям</a:t>
            </a:r>
          </a:p>
          <a:p>
            <a:pPr algn="r"/>
            <a:r>
              <a:rPr lang="ru-RU" dirty="0">
                <a:latin typeface="Montserrat" panose="00000500000000000000" pitchFamily="2" charset="-52"/>
              </a:rPr>
              <a:t>Ноэль </a:t>
            </a:r>
            <a:r>
              <a:rPr lang="ru-RU" dirty="0" err="1">
                <a:latin typeface="Montserrat" panose="00000500000000000000" pitchFamily="2" charset="-52"/>
              </a:rPr>
              <a:t>Жулмист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2436184" y="3671726"/>
            <a:ext cx="731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поиска столов!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iikoAPI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Montserrat" panose="00000500000000000000" pitchFamily="2" charset="-52"/>
              </a:rPr>
              <a:t>Путин Павел Александрович </a:t>
            </a:r>
            <a:r>
              <a:rPr lang="en-US" sz="2400" dirty="0">
                <a:latin typeface="Montserrat" panose="00000500000000000000" pitchFamily="2" charset="-52"/>
              </a:rPr>
              <a:t>- team lead, </a:t>
            </a:r>
            <a:r>
              <a:rPr lang="ru-RU" sz="2400" dirty="0" err="1">
                <a:latin typeface="Montserrat" panose="00000500000000000000" pitchFamily="2" charset="-52"/>
              </a:rPr>
              <a:t>проджект</a:t>
            </a:r>
            <a:r>
              <a:rPr lang="ru-RU" sz="2400" dirty="0">
                <a:latin typeface="Montserrat" panose="00000500000000000000" pitchFamily="2" charset="-52"/>
              </a:rPr>
              <a:t>-менеджер, архитектор, </a:t>
            </a:r>
            <a:r>
              <a:rPr lang="en-US" sz="2400" dirty="0" err="1">
                <a:latin typeface="Montserrat" panose="00000500000000000000" pitchFamily="2" charset="-52"/>
              </a:rPr>
              <a:t>fullstack</a:t>
            </a:r>
            <a:endParaRPr lang="en-US" sz="2400" dirty="0">
              <a:latin typeface="Montserrat" panose="00000500000000000000" pitchFamily="2" charset="-52"/>
            </a:endParaRPr>
          </a:p>
          <a:p>
            <a:r>
              <a:rPr lang="ru-RU" sz="2400" dirty="0">
                <a:solidFill>
                  <a:schemeClr val="accent1"/>
                </a:solidFill>
                <a:latin typeface="Montserrat" panose="00000500000000000000" pitchFamily="2" charset="-52"/>
              </a:rPr>
              <a:t>Ефремов Михаил Витальевич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en-US" sz="2400" dirty="0">
                <a:latin typeface="Montserrat" panose="00000500000000000000" pitchFamily="2" charset="-52"/>
              </a:rPr>
              <a:t>- </a:t>
            </a:r>
            <a:r>
              <a:rPr lang="ru-RU" sz="2400" dirty="0">
                <a:latin typeface="Montserrat" panose="00000500000000000000" pitchFamily="2" charset="-52"/>
              </a:rPr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  <a:latin typeface="Montserrat" panose="00000500000000000000" pitchFamily="2" charset="-52"/>
              </a:rPr>
              <a:t>Насайр</a:t>
            </a:r>
            <a:r>
              <a:rPr lang="ru-RU" sz="2400" dirty="0">
                <a:solidFill>
                  <a:schemeClr val="accent1"/>
                </a:solidFill>
                <a:latin typeface="Montserrat" panose="00000500000000000000" pitchFamily="2" charset="-52"/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  <a:latin typeface="Montserrat" panose="00000500000000000000" pitchFamily="2" charset="-52"/>
              </a:rPr>
              <a:t>Магди</a:t>
            </a:r>
            <a:r>
              <a:rPr lang="ru-RU" sz="2400" dirty="0">
                <a:solidFill>
                  <a:schemeClr val="accent1"/>
                </a:solidFill>
                <a:latin typeface="Montserrat" panose="00000500000000000000" pitchFamily="2" charset="-52"/>
              </a:rPr>
              <a:t> Захи </a:t>
            </a:r>
            <a:r>
              <a:rPr lang="en-US" sz="2400" dirty="0">
                <a:latin typeface="Montserrat" panose="00000500000000000000" pitchFamily="2" charset="-52"/>
              </a:rPr>
              <a:t>– backend</a:t>
            </a:r>
            <a:r>
              <a:rPr lang="ru-RU" sz="2400" dirty="0">
                <a:latin typeface="Montserrat" panose="00000500000000000000" pitchFamily="2" charset="-52"/>
              </a:rPr>
              <a:t> разработчик</a:t>
            </a:r>
            <a:endParaRPr lang="en-US" sz="2400" dirty="0">
              <a:latin typeface="Montserrat" panose="00000500000000000000" pitchFamily="2" charset="-52"/>
            </a:endParaRPr>
          </a:p>
          <a:p>
            <a:r>
              <a:rPr lang="ru-RU" sz="2400" dirty="0">
                <a:solidFill>
                  <a:schemeClr val="accent1"/>
                </a:solidFill>
                <a:latin typeface="Montserrat" panose="00000500000000000000" pitchFamily="2" charset="-52"/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  <a:latin typeface="Montserrat" panose="00000500000000000000" pitchFamily="2" charset="-52"/>
              </a:rPr>
              <a:t>Жулмист</a:t>
            </a:r>
            <a:r>
              <a:rPr lang="ru-RU" sz="2400" dirty="0">
                <a:solidFill>
                  <a:schemeClr val="accent1"/>
                </a:solidFill>
                <a:latin typeface="Montserrat" panose="00000500000000000000" pitchFamily="2" charset="-52"/>
              </a:rPr>
              <a:t> Филс </a:t>
            </a:r>
            <a:r>
              <a:rPr lang="en-US" sz="2400" dirty="0">
                <a:latin typeface="Montserrat" panose="00000500000000000000" pitchFamily="2" charset="-52"/>
              </a:rPr>
              <a:t>– </a:t>
            </a:r>
            <a:r>
              <a:rPr lang="ru-RU" sz="2400" dirty="0">
                <a:latin typeface="Montserrat" panose="00000500000000000000" pitchFamily="2" charset="-52"/>
              </a:rPr>
              <a:t>дизайнер, </a:t>
            </a:r>
            <a:r>
              <a:rPr lang="en-US" sz="2400" dirty="0">
                <a:latin typeface="Montserrat" panose="00000500000000000000" pitchFamily="2" charset="-52"/>
              </a:rPr>
              <a:t>backend</a:t>
            </a:r>
            <a:r>
              <a:rPr lang="ru-RU" sz="2400" dirty="0">
                <a:latin typeface="Montserrat" panose="00000500000000000000" pitchFamily="2" charset="-52"/>
              </a:rPr>
              <a:t> разработчик</a:t>
            </a:r>
            <a:r>
              <a:rPr lang="en-US" sz="2400" dirty="0">
                <a:latin typeface="Montserrat" panose="00000500000000000000" pitchFamily="2" charset="-52"/>
              </a:rPr>
              <a:t>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lvl="1"/>
            <a:r>
              <a:rPr lang="ru-RU" sz="2500" dirty="0"/>
              <a:t>Владельцы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lvl="1"/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</a:t>
            </a:r>
          </a:p>
          <a:p>
            <a:r>
              <a:rPr lang="ru-RU" sz="2500" dirty="0"/>
              <a:t>и 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92799-65EF-E012-25E4-00268EEA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  <a:p>
            <a:r>
              <a:rPr lang="ru-RU" dirty="0"/>
              <a:t>Стоимость ежемесячной оплаты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2000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1">
      <a:majorFont>
        <a:latin typeface="Impact"/>
        <a:ea typeface=""/>
        <a:cs typeface=""/>
      </a:majorFont>
      <a:minorFont>
        <a:latin typeface="Montserrat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220</TotalTime>
  <Words>171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Montserrat</vt:lpstr>
      <vt:lpstr>Pacifico</vt:lpstr>
      <vt:lpstr>Эмблема</vt:lpstr>
      <vt:lpstr>Restobook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 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21</cp:revision>
  <dcterms:created xsi:type="dcterms:W3CDTF">2024-03-09T17:48:15Z</dcterms:created>
  <dcterms:modified xsi:type="dcterms:W3CDTF">2024-03-11T13:55:03Z</dcterms:modified>
</cp:coreProperties>
</file>