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1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82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30.04.2024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30.04.2024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30.04.2024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rEseCsgocn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obook.fun/docs/Restobook-openap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4955458"/>
            <a:ext cx="4164418" cy="166388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Путин Павел</a:t>
            </a:r>
          </a:p>
          <a:p>
            <a:pPr algn="r"/>
            <a:r>
              <a:rPr lang="ru-RU" dirty="0"/>
              <a:t>Ефремов Михаил</a:t>
            </a:r>
          </a:p>
          <a:p>
            <a:pPr algn="r"/>
            <a:r>
              <a:rPr lang="ru-RU" dirty="0" err="1"/>
              <a:t>Насайр</a:t>
            </a:r>
            <a:r>
              <a:rPr lang="ru-RU" dirty="0"/>
              <a:t> Марьям</a:t>
            </a:r>
          </a:p>
          <a:p>
            <a:pPr algn="r"/>
            <a:r>
              <a:rPr lang="ru-RU" dirty="0"/>
              <a:t>Ноэль </a:t>
            </a:r>
            <a:r>
              <a:rPr lang="ru-RU" dirty="0" err="1"/>
              <a:t>Жулмист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558286" y="4157501"/>
            <a:ext cx="5075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Отчёт о проделанной работе</a:t>
            </a: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78AD-6C89-1CF2-36FD-00D3F9F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Деплой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6C225-7D5F-C868-A209-25F6CCBF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Планы:</a:t>
            </a:r>
          </a:p>
          <a:p>
            <a:pPr lvl="1"/>
            <a:r>
              <a:rPr lang="ru-RU" dirty="0"/>
              <a:t>Настроить </a:t>
            </a:r>
            <a:r>
              <a:rPr lang="en-US" dirty="0"/>
              <a:t>CI/CD </a:t>
            </a:r>
            <a:r>
              <a:rPr lang="ru-RU" dirty="0"/>
              <a:t>средствами </a:t>
            </a:r>
            <a:r>
              <a:rPr lang="en-US" dirty="0"/>
              <a:t>GitHub Actions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1E2E8-FD7E-D7C5-3667-6CE737F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lead, </a:t>
            </a:r>
            <a:r>
              <a:rPr lang="ru-RU" sz="2400" dirty="0" err="1"/>
              <a:t>проджект</a:t>
            </a:r>
            <a:r>
              <a:rPr lang="ru-RU" sz="2400" dirty="0"/>
              <a:t>-менеджер, 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технический писатель, специалист по продажам, тестировщик</a:t>
            </a:r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6191-5A93-C9D6-4429-FD448F2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C9175-9BE9-D765-BDA0-22C70ECF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Сделано мобильное приложение с симуляцией </a:t>
            </a:r>
            <a:r>
              <a:rPr lang="ru-RU" dirty="0" err="1"/>
              <a:t>бекенда</a:t>
            </a:r>
            <a:endParaRPr lang="ru-RU" dirty="0"/>
          </a:p>
          <a:p>
            <a:pPr lvl="1"/>
            <a:r>
              <a:rPr lang="ru-RU" dirty="0"/>
              <a:t>Сценарий создания брони</a:t>
            </a:r>
          </a:p>
          <a:p>
            <a:pPr lvl="1"/>
            <a:r>
              <a:rPr lang="ru-RU" dirty="0"/>
              <a:t>Сценарий просмотра занятости столов</a:t>
            </a:r>
          </a:p>
          <a:p>
            <a:pPr lvl="1"/>
            <a:r>
              <a:rPr lang="ru-RU" dirty="0"/>
              <a:t>Сценарий редактирования информации для администратора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B4D87-E78F-4F95-A72B-1BCC15E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12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6191-5A93-C9D6-4429-FD448F2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C9175-9BE9-D765-BDA0-22C70ECF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Видеодемонстрация приложения</a:t>
            </a:r>
          </a:p>
          <a:p>
            <a:r>
              <a:rPr lang="en-US" dirty="0">
                <a:hlinkClick r:id="rId2"/>
              </a:rPr>
              <a:t>https://youtu.be/rEseCsgocn8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B4D87-E78F-4F95-A72B-1BCC15E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27638E-1229-9F01-5341-CC839BEEA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746841"/>
            <a:ext cx="2158659" cy="21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8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6191-5A93-C9D6-4429-FD448F2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C9175-9BE9-D765-BDA0-22C70ECF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Подключена </a:t>
            </a:r>
            <a:r>
              <a:rPr lang="en-US" dirty="0" err="1"/>
              <a:t>AppMetric</a:t>
            </a:r>
            <a:endParaRPr lang="en-US" dirty="0"/>
          </a:p>
          <a:p>
            <a:pPr lvl="1"/>
            <a:r>
              <a:rPr lang="ru-RU" dirty="0"/>
              <a:t>Настроена часть событий</a:t>
            </a:r>
          </a:p>
          <a:p>
            <a:pPr lvl="1"/>
            <a:r>
              <a:rPr lang="ru-RU" dirty="0"/>
              <a:t>Публичное тестирование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B4D87-E78F-4F95-A72B-1BCC15E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3D1A62-8F35-A4B8-B762-A9AB1902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21" y="2286001"/>
            <a:ext cx="5558179" cy="4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6191-5A93-C9D6-4429-FD448F2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C9175-9BE9-D765-BDA0-22C70ECF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Планы на третью аттестацию:</a:t>
            </a:r>
          </a:p>
          <a:p>
            <a:pPr lvl="1"/>
            <a:r>
              <a:rPr lang="ru-RU" dirty="0"/>
              <a:t>Исправить найденные незначительные баги</a:t>
            </a:r>
          </a:p>
          <a:p>
            <a:pPr lvl="1"/>
            <a:r>
              <a:rPr lang="ru-RU" dirty="0"/>
              <a:t>Заменить «</a:t>
            </a:r>
            <a:r>
              <a:rPr lang="ru-RU" dirty="0" err="1"/>
              <a:t>моковый</a:t>
            </a:r>
            <a:r>
              <a:rPr lang="ru-RU" dirty="0"/>
              <a:t>» </a:t>
            </a:r>
            <a:r>
              <a:rPr lang="ru-RU" dirty="0" err="1"/>
              <a:t>бекенд</a:t>
            </a:r>
            <a:r>
              <a:rPr lang="ru-RU" dirty="0"/>
              <a:t> на реальные </a:t>
            </a:r>
            <a:r>
              <a:rPr lang="en-US" dirty="0"/>
              <a:t>http-</a:t>
            </a:r>
            <a:r>
              <a:rPr lang="ru-RU" dirty="0"/>
              <a:t>запросы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B4D87-E78F-4F95-A72B-1BCC15E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41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78AD-6C89-1CF2-36FD-00D3F9F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6C225-7D5F-C868-A209-25F6CCBF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Спроектирована схема данных и запросов:</a:t>
            </a:r>
          </a:p>
          <a:p>
            <a:pPr lvl="1"/>
            <a:r>
              <a:rPr lang="ru-RU" dirty="0"/>
              <a:t>Физическая схема базы данных</a:t>
            </a:r>
            <a:r>
              <a:rPr lang="en-US" dirty="0"/>
              <a:t> (</a:t>
            </a:r>
            <a:r>
              <a:rPr lang="ru-RU" dirty="0"/>
              <a:t>в </a:t>
            </a:r>
            <a:r>
              <a:rPr lang="en-US" dirty="0"/>
              <a:t>Miro)</a:t>
            </a:r>
            <a:endParaRPr lang="ru-RU" dirty="0"/>
          </a:p>
          <a:p>
            <a:pPr lvl="1"/>
            <a:r>
              <a:rPr lang="ru-RU" dirty="0"/>
              <a:t>Документация </a:t>
            </a:r>
            <a:r>
              <a:rPr lang="en-US" dirty="0"/>
              <a:t>API (</a:t>
            </a:r>
            <a:r>
              <a:rPr lang="en-US" dirty="0">
                <a:hlinkClick r:id="rId2"/>
              </a:rPr>
              <a:t>https://restobook.fun/docs/Restobook-openapi.html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1E2E8-FD7E-D7C5-3667-6CE737F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36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78AD-6C89-1CF2-36FD-00D3F9F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6C225-7D5F-C868-A209-25F6CCBF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Написана основа проекта:</a:t>
            </a:r>
          </a:p>
          <a:p>
            <a:pPr lvl="1"/>
            <a:r>
              <a:rPr lang="ru-RU" dirty="0"/>
              <a:t>Описаны сущности приложения</a:t>
            </a:r>
          </a:p>
          <a:p>
            <a:pPr lvl="1"/>
            <a:r>
              <a:rPr lang="ru-RU" dirty="0"/>
              <a:t>Описаны </a:t>
            </a:r>
            <a:r>
              <a:rPr lang="en-US" dirty="0"/>
              <a:t>DTO</a:t>
            </a:r>
          </a:p>
          <a:p>
            <a:pPr lvl="1"/>
            <a:r>
              <a:rPr lang="ru-RU" dirty="0"/>
              <a:t>Настроена миграция базы данных (</a:t>
            </a:r>
            <a:r>
              <a:rPr lang="en-US" dirty="0"/>
              <a:t>Flyway)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1E2E8-FD7E-D7C5-3667-6CE737F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1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78AD-6C89-1CF2-36FD-00D3F9F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6C225-7D5F-C868-A209-25F6CCBF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Планы:</a:t>
            </a:r>
          </a:p>
          <a:p>
            <a:pPr lvl="1"/>
            <a:r>
              <a:rPr lang="ru-RU" dirty="0"/>
              <a:t>Полностью реализовать серверную часть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1E2E8-FD7E-D7C5-3667-6CE737F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54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78AD-6C89-1CF2-36FD-00D3F9F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Деплой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6C225-7D5F-C868-A209-25F6CCBF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Подготовлена инфраструктура для развёртывания приложения:</a:t>
            </a:r>
          </a:p>
          <a:p>
            <a:pPr lvl="1"/>
            <a:r>
              <a:rPr lang="ru-RU" dirty="0"/>
              <a:t>Арендован </a:t>
            </a:r>
            <a:r>
              <a:rPr lang="en-US" dirty="0"/>
              <a:t>VPS</a:t>
            </a:r>
            <a:endParaRPr lang="ru-RU" dirty="0"/>
          </a:p>
          <a:p>
            <a:pPr lvl="1"/>
            <a:r>
              <a:rPr lang="ru-RU" dirty="0"/>
              <a:t>Куплен домен </a:t>
            </a:r>
            <a:r>
              <a:rPr lang="en-US" dirty="0" err="1"/>
              <a:t>restobook.fun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SSL </a:t>
            </a:r>
            <a:r>
              <a:rPr lang="ru-RU" dirty="0"/>
              <a:t>сертификат</a:t>
            </a:r>
          </a:p>
          <a:p>
            <a:pPr lvl="1"/>
            <a:r>
              <a:rPr lang="ru-RU" dirty="0"/>
              <a:t>Сконфигурирован </a:t>
            </a:r>
            <a:r>
              <a:rPr lang="en-US" dirty="0"/>
              <a:t>nginx </a:t>
            </a:r>
            <a:r>
              <a:rPr lang="ru-RU" dirty="0"/>
              <a:t>для запросов </a:t>
            </a:r>
            <a:r>
              <a:rPr lang="en-US" dirty="0"/>
              <a:t>https</a:t>
            </a:r>
          </a:p>
          <a:p>
            <a:pPr lvl="1"/>
            <a:r>
              <a:rPr lang="ru-RU" dirty="0"/>
              <a:t>Настроен </a:t>
            </a:r>
            <a:r>
              <a:rPr lang="en-US" dirty="0"/>
              <a:t>docker-compose </a:t>
            </a:r>
            <a:r>
              <a:rPr lang="ru-RU" dirty="0"/>
              <a:t>файл</a:t>
            </a:r>
          </a:p>
          <a:p>
            <a:pPr lvl="1"/>
            <a:r>
              <a:rPr lang="ru-RU" dirty="0"/>
              <a:t>Сконфигурирован образ </a:t>
            </a:r>
            <a:r>
              <a:rPr lang="en-US" dirty="0" err="1"/>
              <a:t>keycloak</a:t>
            </a:r>
            <a:endParaRPr lang="ru-RU" dirty="0"/>
          </a:p>
          <a:p>
            <a:r>
              <a:rPr lang="ru-RU" dirty="0"/>
              <a:t>Конфигурация приложения осуществляется через переменные среды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1E2E8-FD7E-D7C5-3667-6CE737F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5756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462</TotalTime>
  <Words>222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Фронтенд</vt:lpstr>
      <vt:lpstr>Фронтенд</vt:lpstr>
      <vt:lpstr>Фронтенд</vt:lpstr>
      <vt:lpstr>Фронтенд</vt:lpstr>
      <vt:lpstr>Проектирование</vt:lpstr>
      <vt:lpstr>Бекенд</vt:lpstr>
      <vt:lpstr>Бекенд</vt:lpstr>
      <vt:lpstr>Деплой</vt:lpstr>
      <vt:lpstr>Деплой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62</cp:revision>
  <dcterms:created xsi:type="dcterms:W3CDTF">2024-03-09T17:48:15Z</dcterms:created>
  <dcterms:modified xsi:type="dcterms:W3CDTF">2024-04-30T17:18:50Z</dcterms:modified>
</cp:coreProperties>
</file>