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77" r:id="rId3"/>
    <p:sldId id="280" r:id="rId4"/>
    <p:sldId id="261" r:id="rId5"/>
    <p:sldId id="257" r:id="rId6"/>
    <p:sldId id="262" r:id="rId7"/>
    <p:sldId id="274" r:id="rId8"/>
    <p:sldId id="279" r:id="rId9"/>
    <p:sldId id="267" r:id="rId10"/>
    <p:sldId id="276" r:id="rId11"/>
    <p:sldId id="270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85965" autoAdjust="0"/>
  </p:normalViewPr>
  <p:slideViewPr>
    <p:cSldViewPr snapToGrid="0" showGuides="1">
      <p:cViewPr varScale="1">
        <p:scale>
          <a:sx n="95" d="100"/>
          <a:sy n="95" d="100"/>
        </p:scale>
        <p:origin x="1242" y="6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Оборот рынка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23590673317716795"/>
          <c:w val="0.93885834139728164"/>
          <c:h val="0.627203830253923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842E369-3A59-4C36-8CED-220F7E6362F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11764EB-0317-456A-90F3-ED5210C5688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F902FD-7A65-48D2-B537-8BE356FDBF3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F7B5BA2-380B-47BA-B2B6-14F8E884360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1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Число потребителей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25175960652918689"/>
          <c:w val="0.93885834139728164"/>
          <c:h val="0.611350956901904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120</c:v>
                </c:pt>
                <c:pt idx="1">
                  <c:v>119</c:v>
                </c:pt>
                <c:pt idx="2">
                  <c:v>111</c:v>
                </c:pt>
                <c:pt idx="3">
                  <c:v>120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7F2EE29-CAF7-4959-B0FC-6FC8FA9101F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789DFC-37C6-4640-A34F-BB137D98023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E5E34CE-F7CD-48DD-AC89-B20777D5369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444D8F5-6D5B-48B9-8904-B9B709BB5C9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119</c:v>
                </c:pt>
                <c:pt idx="1">
                  <c:v>111</c:v>
                </c:pt>
                <c:pt idx="2">
                  <c:v>120</c:v>
                </c:pt>
                <c:pt idx="3">
                  <c:v>123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-0,8%</c:v>
                  </c:pt>
                  <c:pt idx="1">
                    <c:v>-6,7%</c:v>
                  </c:pt>
                  <c:pt idx="2">
                    <c:v>8,1%</c:v>
                  </c:pt>
                  <c:pt idx="3">
                    <c:v>2,5%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chemeClr val="tx1"/>
                    </a:solidFill>
                  </a:rPr>
                  <a:t>Млн человек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Создание брони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14713064240586202"/>
          <c:w val="0.93885834139728164"/>
          <c:h val="0.715979921025229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7A934C2-286B-43B4-8F61-D1A1513E1E4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6E1053-FDF8-4C0C-90A8-F68A7DA7021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-77%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chemeClr val="tx1"/>
                    </a:solidFill>
                  </a:rPr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6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конкурентов минимальная подписка – 1100 рублей в месяц</a:t>
            </a:r>
          </a:p>
          <a:p>
            <a:r>
              <a:rPr lang="ru-RU" dirty="0"/>
              <a:t>У нас – 750!</a:t>
            </a:r>
          </a:p>
          <a:p>
            <a:r>
              <a:rPr lang="ru-RU" dirty="0"/>
              <a:t>Покрывают расходы на хостинг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Популярные технологии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Расширение функциональности приложения</a:t>
            </a:r>
          </a:p>
          <a:p>
            <a:r>
              <a:rPr lang="ru-RU" dirty="0"/>
              <a:t>В долгосрочной перспективе</a:t>
            </a:r>
          </a:p>
          <a:p>
            <a:r>
              <a:rPr lang="ru-RU" dirty="0"/>
              <a:t>Визуализация столов</a:t>
            </a:r>
          </a:p>
          <a:p>
            <a:r>
              <a:rPr lang="ru-RU" dirty="0"/>
              <a:t>Аналитика броней и гостей</a:t>
            </a:r>
          </a:p>
          <a:p>
            <a:r>
              <a:rPr lang="ru-RU" dirty="0"/>
              <a:t>Интеграция с сервисом автоматизации ресторанов </a:t>
            </a:r>
            <a:r>
              <a:rPr lang="ru-RU" dirty="0" err="1"/>
              <a:t>Айко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Путин Павел Александрович</a:t>
            </a:r>
          </a:p>
          <a:p>
            <a:r>
              <a:rPr lang="ru-RU" dirty="0"/>
              <a:t>Ефремов Михаил Витальевич</a:t>
            </a:r>
          </a:p>
          <a:p>
            <a:r>
              <a:rPr lang="ru-RU" dirty="0" err="1"/>
              <a:t>Насайр</a:t>
            </a:r>
            <a:r>
              <a:rPr lang="ru-RU" dirty="0"/>
              <a:t> Марьям </a:t>
            </a:r>
            <a:r>
              <a:rPr lang="ru-RU" dirty="0" err="1"/>
              <a:t>Магди</a:t>
            </a:r>
            <a:r>
              <a:rPr lang="ru-RU" dirty="0"/>
              <a:t> Захи</a:t>
            </a:r>
          </a:p>
          <a:p>
            <a:r>
              <a:rPr lang="ru-RU" dirty="0"/>
              <a:t>Ноэль </a:t>
            </a:r>
            <a:r>
              <a:rPr lang="ru-RU" dirty="0" err="1"/>
              <a:t>Жулмист</a:t>
            </a:r>
            <a:r>
              <a:rPr lang="ru-RU" dirty="0"/>
              <a:t> Филс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0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Исследование </a:t>
            </a:r>
            <a:r>
              <a:rPr lang="en-US" dirty="0" err="1"/>
              <a:t>Busines</a:t>
            </a:r>
            <a:r>
              <a:rPr lang="en-US" dirty="0"/>
              <a:t> Stat</a:t>
            </a:r>
            <a:endParaRPr lang="ru-RU" dirty="0"/>
          </a:p>
          <a:p>
            <a:r>
              <a:rPr lang="ru-RU" dirty="0"/>
              <a:t>Оборот рынка за 5 лет в России</a:t>
            </a:r>
          </a:p>
          <a:p>
            <a:r>
              <a:rPr lang="ru-RU" dirty="0"/>
              <a:t>В 2 раза! 2 триллиона 800 миллионов рублей</a:t>
            </a:r>
          </a:p>
          <a:p>
            <a:r>
              <a:rPr lang="ru-RU" dirty="0"/>
              <a:t>Продолжает расти!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5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потребителей 123 миллиона человек</a:t>
            </a:r>
          </a:p>
          <a:p>
            <a:r>
              <a:rPr lang="ru-RU" dirty="0"/>
              <a:t>Превысил доковидный показатель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2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Бумажная книга резервов – неудобно</a:t>
            </a:r>
          </a:p>
          <a:p>
            <a:r>
              <a:rPr lang="ru-RU" dirty="0"/>
              <a:t>Трудно синхронизировать между сотрудниками</a:t>
            </a:r>
          </a:p>
          <a:p>
            <a:r>
              <a:rPr lang="ru-RU" dirty="0"/>
              <a:t>Портиться опыт посетителей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Средние рестораны</a:t>
            </a:r>
          </a:p>
          <a:p>
            <a:r>
              <a:rPr lang="ru-RU" dirty="0"/>
              <a:t>До 100 человек в день</a:t>
            </a:r>
          </a:p>
          <a:p>
            <a:r>
              <a:rPr lang="ru-RU" dirty="0"/>
              <a:t>Не готовы платить за дорогие и сложные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0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Упрощение доступа к информации о зале</a:t>
            </a:r>
          </a:p>
          <a:p>
            <a:r>
              <a:rPr lang="ru-RU" dirty="0"/>
              <a:t>Обеспечение синхронизации данных о бронях</a:t>
            </a:r>
          </a:p>
          <a:p>
            <a:r>
              <a:rPr lang="ru-RU" dirty="0"/>
              <a:t>И о занятости столов</a:t>
            </a:r>
          </a:p>
          <a:p>
            <a:endParaRPr lang="ru-RU" dirty="0"/>
          </a:p>
          <a:p>
            <a:r>
              <a:rPr lang="ru-RU" dirty="0"/>
              <a:t>Для администраторов – управление столами и сотрудниками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Приступить к созданию брони в один клик!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направления улучшения</a:t>
            </a:r>
          </a:p>
          <a:p>
            <a:r>
              <a:rPr lang="ru-RU" dirty="0"/>
              <a:t>Упростить способ ввода данных о брони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Ежемесячная подписка</a:t>
            </a:r>
          </a:p>
          <a:p>
            <a:r>
              <a:rPr lang="ru-RU" dirty="0"/>
              <a:t>В будущем дополнительные тарифы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31.05.2024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31.05.2024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31.05.2024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b="0" cap="none" dirty="0"/>
              <a:t>Путин Павел</a:t>
            </a:r>
          </a:p>
          <a:p>
            <a:pPr algn="r"/>
            <a:r>
              <a:rPr lang="ru-RU" b="0" cap="none" dirty="0"/>
              <a:t>Ефремов Михаил</a:t>
            </a:r>
          </a:p>
          <a:p>
            <a:pPr algn="r"/>
            <a:r>
              <a:rPr lang="ru-RU" b="0" cap="none" dirty="0" err="1"/>
              <a:t>Насайр</a:t>
            </a:r>
            <a:r>
              <a:rPr lang="ru-RU" b="0" cap="none" dirty="0"/>
              <a:t> Марьям</a:t>
            </a:r>
          </a:p>
          <a:p>
            <a:pPr algn="r"/>
            <a:r>
              <a:rPr lang="ru-RU" b="0" cap="none" dirty="0"/>
              <a:t>Ноэль </a:t>
            </a:r>
            <a:r>
              <a:rPr lang="ru-RU" b="0" cap="none" dirty="0" err="1"/>
              <a:t>Жулмист</a:t>
            </a:r>
            <a:endParaRPr lang="ru-RU" b="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Команда 7.1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11179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096977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28980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b="0" dirty="0">
                <a:solidFill>
                  <a:schemeClr val="tx1"/>
                </a:solidFill>
              </a:rPr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06339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605</TotalTime>
  <Words>390</Words>
  <Application>Microsoft Office PowerPoint</Application>
  <PresentationFormat>Широкоэкранный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Динамика рынка</vt:lpstr>
      <vt:lpstr>Динамика рынка</vt:lpstr>
      <vt:lpstr>Проблема</vt:lpstr>
      <vt:lpstr>Целевая аудитория</vt:lpstr>
      <vt:lpstr>Предлагаемое решение</vt:lpstr>
      <vt:lpstr>В один клик!</vt:lpstr>
      <vt:lpstr>Воронка конверсии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85</cp:revision>
  <dcterms:created xsi:type="dcterms:W3CDTF">2024-03-09T17:48:15Z</dcterms:created>
  <dcterms:modified xsi:type="dcterms:W3CDTF">2024-05-31T10:47:09Z</dcterms:modified>
</cp:coreProperties>
</file>