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4"/>
    <p:restoredTop sz="94737"/>
  </p:normalViewPr>
  <p:slideViewPr>
    <p:cSldViewPr snapToGrid="0" snapToObjects="1">
      <p:cViewPr varScale="1">
        <p:scale>
          <a:sx n="67" d="100"/>
          <a:sy n="67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2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2138-FC70-2444-8B6B-6E44844B0277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0C6A-8371-B84E-A3BD-A38A9904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2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harmnews.kz/upload/images/75549_305494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4113" y="0"/>
            <a:ext cx="175753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273" y="146571"/>
            <a:ext cx="76638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300" b="1" dirty="0">
                <a:solidFill>
                  <a:schemeClr val="bg1"/>
                </a:solidFill>
                <a:latin typeface="Arial" charset="0"/>
                <a:ea typeface="Calibri" charset="0"/>
                <a:cs typeface="Times New Roman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ea typeface="Calibri" charset="0"/>
                <a:cs typeface="Times New Roman" charset="0"/>
              </a:rPr>
              <a:t>МЕТАФИЗИКА</a:t>
            </a:r>
            <a:r>
              <a:rPr lang="en-US" sz="2800" b="1" dirty="0" smtClean="0">
                <a:solidFill>
                  <a:srgbClr val="FF0000"/>
                </a:solidFill>
                <a:effectLst/>
                <a:ea typeface="Calibri" charset="0"/>
                <a:cs typeface="Times New Roman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–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люч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исцелению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Д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уши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Т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ела</a:t>
            </a:r>
            <a:endParaRPr lang="ru-RU" sz="2800" b="1" dirty="0" smtClean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endParaRPr lang="ru-RU" sz="2800" b="1" dirty="0" smtClean="0">
              <a:solidFill>
                <a:schemeClr val="bg1"/>
              </a:solidFill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r>
              <a:rPr lang="ru-RU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ЗАДАНИЕ 1 </a:t>
            </a:r>
            <a:endParaRPr lang="ru-RU" sz="2800" dirty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4057" y="387624"/>
            <a:ext cx="9309543" cy="614289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Если бы у нас была </a:t>
            </a:r>
            <a:r>
              <a:rPr lang="ru-RU" b="1" dirty="0"/>
              <a:t>возможность</a:t>
            </a:r>
            <a:r>
              <a:rPr lang="ru-RU" dirty="0"/>
              <a:t> , не желание, не потребность, а именно </a:t>
            </a:r>
            <a:r>
              <a:rPr lang="ru-RU" dirty="0" smtClean="0"/>
              <a:t>возможность </a:t>
            </a:r>
            <a:r>
              <a:rPr lang="ru-RU" dirty="0"/>
              <a:t>иметь то, что мы </a:t>
            </a:r>
            <a:r>
              <a:rPr lang="ru-RU" dirty="0" smtClean="0"/>
              <a:t>хотим</a:t>
            </a:r>
            <a:r>
              <a:rPr lang="en-US" dirty="0" smtClean="0"/>
              <a:t> - </a:t>
            </a:r>
            <a:r>
              <a:rPr lang="ru-RU" dirty="0"/>
              <a:t>д</a:t>
            </a:r>
            <a:r>
              <a:rPr lang="ru-RU" dirty="0" smtClean="0"/>
              <a:t>еньги</a:t>
            </a:r>
            <a:r>
              <a:rPr lang="ru-RU" dirty="0"/>
              <a:t>, счастливые отношения, здоровье, силы, </a:t>
            </a:r>
            <a:r>
              <a:rPr lang="ru-RU" dirty="0" smtClean="0"/>
              <a:t>энергию, то </a:t>
            </a:r>
            <a:r>
              <a:rPr lang="ru-RU" dirty="0"/>
              <a:t>мы давно бы это имели.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ru-RU" dirty="0" smtClean="0"/>
              <a:t>А </a:t>
            </a:r>
            <a:r>
              <a:rPr lang="ru-RU" dirty="0"/>
              <a:t>теперь давайте на примере. Например, женщина хочет быть здоровой, но при этом у неё в жизни происходит масса проблем, негативных реакций, чего то не совсем удачного. Ее психика не умеет справляться с проблемами. </a:t>
            </a:r>
            <a:r>
              <a:rPr lang="ru-RU" dirty="0" smtClean="0"/>
              <a:t>Не хватает </a:t>
            </a:r>
            <a:r>
              <a:rPr lang="ru-RU" dirty="0"/>
              <a:t>на это </a:t>
            </a:r>
            <a:r>
              <a:rPr lang="ru-RU" dirty="0" smtClean="0"/>
              <a:t>ресурсов ни внутренних, </a:t>
            </a:r>
            <a:r>
              <a:rPr lang="ru-RU" dirty="0"/>
              <a:t>ни внешних. Она доводит себя до состояния какой -то болячки, </a:t>
            </a:r>
            <a:r>
              <a:rPr lang="ru-RU" dirty="0" smtClean="0"/>
              <a:t>которая </a:t>
            </a:r>
            <a:r>
              <a:rPr lang="ru-RU" dirty="0"/>
              <a:t>после может перерасти в заболевание. </a:t>
            </a:r>
            <a:endParaRPr lang="ru-RU" dirty="0" smtClean="0"/>
          </a:p>
          <a:p>
            <a:pPr algn="just"/>
            <a:r>
              <a:rPr lang="ru-RU" dirty="0" smtClean="0"/>
              <a:t>Вопрос </a:t>
            </a:r>
            <a:r>
              <a:rPr lang="ru-RU" dirty="0"/>
              <a:t>- возможно ли лекарствами </a:t>
            </a:r>
            <a:r>
              <a:rPr lang="ru-RU" dirty="0" smtClean="0"/>
              <a:t>полностью вылечить </a:t>
            </a:r>
            <a:r>
              <a:rPr lang="ru-RU" dirty="0"/>
              <a:t>(не заглушить, а именно вылечить заболевание). </a:t>
            </a:r>
            <a:endParaRPr lang="ru-RU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ru-RU" dirty="0" smtClean="0"/>
              <a:t>Либо </a:t>
            </a:r>
            <a:r>
              <a:rPr lang="ru-RU" dirty="0"/>
              <a:t>женщина хочет счастливых отношений, </a:t>
            </a:r>
            <a:r>
              <a:rPr lang="ru-RU" dirty="0" smtClean="0"/>
              <a:t>но, например, </a:t>
            </a:r>
            <a:r>
              <a:rPr lang="ru-RU" dirty="0"/>
              <a:t>она неосознанно ведёт себя как мама, либо обижается на папу, либо удерживает негативные чувства на предыдущего мужчину. И когда женщина думает о счастливых отношениях, в ее восприятии </a:t>
            </a:r>
            <a:r>
              <a:rPr lang="ru-RU" dirty="0" smtClean="0"/>
              <a:t>отношений </a:t>
            </a:r>
            <a:r>
              <a:rPr lang="ru-RU" dirty="0"/>
              <a:t>это боль, обида, разочарование. </a:t>
            </a:r>
            <a:endParaRPr lang="ru-RU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ru-RU" dirty="0" smtClean="0"/>
              <a:t>Либо </a:t>
            </a:r>
            <a:r>
              <a:rPr lang="ru-RU" dirty="0"/>
              <a:t>деньги. Точнее их </a:t>
            </a:r>
            <a:r>
              <a:rPr lang="ru-RU" dirty="0" smtClean="0"/>
              <a:t>отсутствие. </a:t>
            </a:r>
            <a:r>
              <a:rPr lang="ru-RU" dirty="0"/>
              <a:t>Если в семье была позиция страха потери, нищеты, ребёнок рос в выживании, в </a:t>
            </a:r>
            <a:r>
              <a:rPr lang="ru-RU" dirty="0" err="1"/>
              <a:t>нещедрости</a:t>
            </a:r>
            <a:r>
              <a:rPr lang="ru-RU" dirty="0"/>
              <a:t>  </a:t>
            </a:r>
            <a:r>
              <a:rPr lang="ru-RU" dirty="0" err="1" smtClean="0"/>
              <a:t>отдавания</a:t>
            </a:r>
            <a:r>
              <a:rPr lang="ru-RU" dirty="0" smtClean="0"/>
              <a:t> и </a:t>
            </a:r>
            <a:r>
              <a:rPr lang="ru-RU" dirty="0"/>
              <a:t>не в позволении принимать, то во взрослом возрасте </a:t>
            </a:r>
            <a:r>
              <a:rPr lang="ru-RU" dirty="0" smtClean="0"/>
              <a:t>образуется </a:t>
            </a:r>
            <a:r>
              <a:rPr lang="ru-RU" b="1" dirty="0"/>
              <a:t>дисбаланс принятия и перекос в отдаче. </a:t>
            </a:r>
            <a:r>
              <a:rPr lang="ru-RU" dirty="0"/>
              <a:t>Конечно, это вызовет проблему с деньгами. </a:t>
            </a:r>
            <a:endParaRPr lang="ru-RU" dirty="0" smtClean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у каждого из нас есть свой дисбаланс. И если у нас </a:t>
            </a:r>
            <a:r>
              <a:rPr lang="ru-RU" dirty="0" smtClean="0"/>
              <a:t>чего-то </a:t>
            </a:r>
            <a:r>
              <a:rPr lang="ru-RU" dirty="0"/>
              <a:t>нет, значит на это у нас нет либо позволения, либо способности (ресурса). Давайте сегодня проделаем одно задание, в котором вы увидите почему </a:t>
            </a:r>
            <a:r>
              <a:rPr lang="ru-RU" dirty="0" smtClean="0"/>
              <a:t>у вас нет </a:t>
            </a:r>
            <a:r>
              <a:rPr lang="ru-RU" dirty="0"/>
              <a:t>какого то ресурса.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-2971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571A4F"/>
                </a:solidFill>
                <a:latin typeface="+mn-lt"/>
                <a:ea typeface="American Typewriter" charset="0"/>
                <a:cs typeface="American Typewriter" charset="0"/>
              </a:rPr>
              <a:t>Задание 1</a:t>
            </a:r>
            <a:endParaRPr lang="ru-RU" sz="4000" b="1" dirty="0">
              <a:solidFill>
                <a:srgbClr val="571A4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747102"/>
            <a:ext cx="9795933" cy="61108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Возьмите один какой/то ресурс, который сейчас в отсутствии, либо в недостаче. </a:t>
            </a:r>
            <a:r>
              <a:rPr lang="ru-RU" dirty="0"/>
              <a:t>П</a:t>
            </a:r>
            <a:r>
              <a:rPr lang="ru-RU" dirty="0" smtClean="0"/>
              <a:t>осле по аналогии проделаете тоже самое с другими ресурсами. </a:t>
            </a:r>
            <a:br>
              <a:rPr lang="ru-RU" dirty="0" smtClean="0"/>
            </a:br>
            <a:r>
              <a:rPr lang="ru-RU" b="1" dirty="0" smtClean="0"/>
              <a:t>Например энергия. </a:t>
            </a:r>
            <a:r>
              <a:rPr lang="ru-RU" dirty="0" smtClean="0"/>
              <a:t>Это самый распространённый запрос, почему нет энергии (мотивации, желаний, драйва). Чтобы понять, почему у нас чего/то нет, надо ответить на несколько вопросов. Давайте разберём сначала вопросы и я вам расскажу на примере как это выглядит. </a:t>
            </a:r>
          </a:p>
          <a:p>
            <a:pPr algn="just"/>
            <a:r>
              <a:rPr lang="ru-RU" dirty="0" smtClean="0"/>
              <a:t>Зачем вам данный ресурс? </a:t>
            </a:r>
          </a:p>
          <a:p>
            <a:pPr algn="just"/>
            <a:r>
              <a:rPr lang="ru-RU" dirty="0" smtClean="0"/>
              <a:t>Куда вы его направите?</a:t>
            </a:r>
          </a:p>
          <a:p>
            <a:pPr algn="just"/>
            <a:r>
              <a:rPr lang="ru-RU" dirty="0" smtClean="0"/>
              <a:t>Что вы получите от обладания ресурсом?</a:t>
            </a:r>
          </a:p>
          <a:p>
            <a:pPr algn="just"/>
            <a:r>
              <a:rPr lang="ru-RU" dirty="0" smtClean="0"/>
              <a:t>В чем конкретно изменится ваша жизнь после обладания ресурсом?</a:t>
            </a:r>
          </a:p>
          <a:p>
            <a:pPr algn="just"/>
            <a:r>
              <a:rPr lang="ru-RU" dirty="0" smtClean="0"/>
              <a:t>Как вы сможете в измененной жизни себя чувствовать?</a:t>
            </a:r>
          </a:p>
          <a:p>
            <a:pPr algn="just"/>
            <a:r>
              <a:rPr lang="ru-RU" dirty="0" smtClean="0"/>
              <a:t>А сейчас что вы получаете от проблем?</a:t>
            </a:r>
          </a:p>
          <a:p>
            <a:pPr algn="just"/>
            <a:r>
              <a:rPr lang="ru-RU" dirty="0" smtClean="0"/>
              <a:t>Это действительно то, что вы хотели?</a:t>
            </a:r>
          </a:p>
          <a:p>
            <a:pPr algn="just"/>
            <a:r>
              <a:rPr lang="ru-RU" dirty="0" smtClean="0"/>
              <a:t>А что вы хотели на самом деле?</a:t>
            </a:r>
          </a:p>
          <a:p>
            <a:pPr algn="just"/>
            <a:r>
              <a:rPr lang="ru-RU" dirty="0" smtClean="0"/>
              <a:t>Сейчас то , как вы живете, похоже на то как вы хотели (пусть даже искаженным способом), но в принципе вы получаете то, что по факту вам сейчас необходимо?</a:t>
            </a:r>
          </a:p>
          <a:p>
            <a:pPr algn="just"/>
            <a:r>
              <a:rPr lang="ru-RU" dirty="0" smtClean="0"/>
              <a:t>Если ответ да, то надо признать, что ваша жизнь на сейчас </a:t>
            </a:r>
            <a:r>
              <a:rPr lang="mr-IN" dirty="0" smtClean="0"/>
              <a:t>–</a:t>
            </a:r>
            <a:r>
              <a:rPr lang="ru-RU" dirty="0" smtClean="0"/>
              <a:t> это пока то, с чем вам необходимо справиться.</a:t>
            </a:r>
          </a:p>
          <a:p>
            <a:pPr algn="just"/>
            <a:r>
              <a:rPr lang="ru-RU" dirty="0" smtClean="0"/>
              <a:t>Если ответ нет, то зачем-то именно эту ситуацию вы бессознательно удерживаете. </a:t>
            </a: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Ниже на примере мы посмотрим, зачем мы удерживаем «плохое», не осознавая это.  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9519" y="4091754"/>
            <a:ext cx="4229614" cy="3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55" y="254733"/>
            <a:ext cx="10310445" cy="680255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/>
              <a:t>Зачем вам данный ресурс? Зачем вам энергия? Здоровье</a:t>
            </a:r>
            <a:r>
              <a:rPr lang="ru-RU" dirty="0"/>
              <a:t>?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Чтобы много переделать дел.  Чтобы хорошо себя чувствовать, чтобы много успевать, делать.</a:t>
            </a:r>
          </a:p>
          <a:p>
            <a:pPr algn="just"/>
            <a:r>
              <a:rPr lang="ru-RU" dirty="0" smtClean="0"/>
              <a:t>Куда вы его направите? Куда направите энергию, здоровье? В какую сферу, область? Что конкретно будете делать, с чем именно справляться? 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Пойду на курсы, сделаю ремонт, займусь собой, детьми и </a:t>
            </a:r>
            <a:r>
              <a:rPr lang="ru-RU" dirty="0" err="1" smtClean="0">
                <a:solidFill>
                  <a:srgbClr val="FF0000"/>
                </a:solidFill>
              </a:rPr>
              <a:t>т.д</a:t>
            </a:r>
            <a:endParaRPr lang="ru-RU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Что вы получите от обладания ресурсом? То есть, что по факту вы получите, когда пойдете на курсы, займетесь собой, ремонтом, детьми?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Я буду зарабатывать деньги, смогу отдыхать, смогу не переживать о деньгах,.</a:t>
            </a:r>
          </a:p>
          <a:p>
            <a:pPr algn="just"/>
            <a:r>
              <a:rPr lang="ru-RU" dirty="0" smtClean="0"/>
              <a:t>В чем конкретно изменится ваша жизнь после обладания ресурсом?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Б</a:t>
            </a:r>
            <a:r>
              <a:rPr lang="ru-RU" dirty="0" smtClean="0">
                <a:solidFill>
                  <a:srgbClr val="FF0000"/>
                </a:solidFill>
              </a:rPr>
              <a:t>уду расслабляться и жить беззаботно. </a:t>
            </a:r>
            <a:endParaRPr lang="ru-RU" dirty="0" smtClean="0"/>
          </a:p>
          <a:p>
            <a:pPr algn="just"/>
            <a:r>
              <a:rPr lang="ru-RU" dirty="0" smtClean="0"/>
              <a:t>Как вы сможете в измененной жизни себя чувствовать?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Спокойно, не напрягаясь, не бегая сломя голову</a:t>
            </a:r>
          </a:p>
          <a:p>
            <a:pPr algn="just"/>
            <a:r>
              <a:rPr lang="ru-RU" dirty="0" smtClean="0"/>
              <a:t>А сейчас что вы получаете от проблем? Когда нет энергии, вы не бегаете сломя голову? Не напрягаетесь? Тело расслабленно? 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Да, но я хотела, чтобы через другие ресурсы расслабляться</a:t>
            </a:r>
          </a:p>
          <a:p>
            <a:pPr algn="just"/>
            <a:r>
              <a:rPr lang="ru-RU" dirty="0" smtClean="0"/>
              <a:t>Это действительно то, что вы хотели? По факту вы получили желаемое, пусть не тем способом? </a:t>
            </a:r>
          </a:p>
          <a:p>
            <a:pPr algn="just"/>
            <a:r>
              <a:rPr lang="ru-RU" dirty="0" smtClean="0"/>
              <a:t>А что вы хотели на самом деле? Как вы хотели, чтобы было? 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Чтобы была энергия и я отдыхала и расслаблялась не через проблемы, а через наслаждение</a:t>
            </a:r>
          </a:p>
          <a:p>
            <a:pPr algn="just"/>
            <a:r>
              <a:rPr lang="ru-RU" dirty="0" smtClean="0"/>
              <a:t>А вы умеете </a:t>
            </a:r>
            <a:r>
              <a:rPr lang="ru-RU" dirty="0" smtClean="0">
                <a:solidFill>
                  <a:srgbClr val="FF0000"/>
                </a:solidFill>
              </a:rPr>
              <a:t>наслаждаться</a:t>
            </a:r>
            <a:r>
              <a:rPr lang="ru-RU" dirty="0" smtClean="0"/>
              <a:t>? Вы можете получать </a:t>
            </a:r>
            <a:r>
              <a:rPr lang="ru-RU" dirty="0" smtClean="0">
                <a:solidFill>
                  <a:srgbClr val="FF0000"/>
                </a:solidFill>
              </a:rPr>
              <a:t>наслаждение</a:t>
            </a:r>
            <a:r>
              <a:rPr lang="ru-RU" dirty="0" smtClean="0"/>
              <a:t> как ресурс?</a:t>
            </a:r>
          </a:p>
          <a:p>
            <a:pPr marL="0" indent="0" algn="just">
              <a:buNone/>
            </a:pPr>
            <a:r>
              <a:rPr lang="ru-RU" b="1" dirty="0" smtClean="0"/>
              <a:t>Как правило, мы лишены ключевого ресурса, потому что нет на это привычки/навыка. Поэтому взамен этой привычки мы удерживаем что-то деструктивное как замену </a:t>
            </a:r>
          </a:p>
          <a:p>
            <a:endParaRPr lang="ru-RU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5990" y="4113684"/>
            <a:ext cx="4423284" cy="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571A4F"/>
                </a:solidFill>
                <a:latin typeface="+mn-lt"/>
              </a:rPr>
              <a:t>Домашнее задание </a:t>
            </a:r>
            <a:endParaRPr lang="ru-RU" b="1" dirty="0">
              <a:solidFill>
                <a:srgbClr val="571A4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066" y="1470025"/>
            <a:ext cx="10515600" cy="4351338"/>
          </a:xfrm>
        </p:spPr>
        <p:txBody>
          <a:bodyPr/>
          <a:lstStyle/>
          <a:p>
            <a:r>
              <a:rPr lang="ru-RU" dirty="0" smtClean="0"/>
              <a:t>Проделайте упражнение</a:t>
            </a:r>
          </a:p>
          <a:p>
            <a:r>
              <a:rPr lang="ru-RU" dirty="0" smtClean="0"/>
              <a:t>Ответьте на вопросы и посмотрите, какого ключевого ресурса вам не хватает, чтобы получить тот ресурс, который вы озвучили в начале упражнения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6273392"/>
            <a:ext cx="2950008" cy="2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7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607</Words>
  <Application>Microsoft Macintosh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American Typewriter</vt:lpstr>
      <vt:lpstr>Calibri</vt:lpstr>
      <vt:lpstr>Calibri Light</vt:lpstr>
      <vt:lpstr>Mangal</vt:lpstr>
      <vt:lpstr>Times New Roman</vt:lpstr>
      <vt:lpstr>Arial</vt:lpstr>
      <vt:lpstr>Тема Office</vt:lpstr>
      <vt:lpstr>Презентация PowerPoint</vt:lpstr>
      <vt:lpstr>Презентация PowerPoint</vt:lpstr>
      <vt:lpstr>Задание 1</vt:lpstr>
      <vt:lpstr>Презентация PowerPoint</vt:lpstr>
      <vt:lpstr>Домашнее задание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20</cp:revision>
  <dcterms:created xsi:type="dcterms:W3CDTF">2018-10-30T11:19:19Z</dcterms:created>
  <dcterms:modified xsi:type="dcterms:W3CDTF">2019-08-13T20:11:41Z</dcterms:modified>
</cp:coreProperties>
</file>