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1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3"/>
    <p:restoredTop sz="94925"/>
  </p:normalViewPr>
  <p:slideViewPr>
    <p:cSldViewPr snapToGrid="0" snapToObjects="1">
      <p:cViewPr varScale="1">
        <p:scale>
          <a:sx n="62" d="100"/>
          <a:sy n="62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85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23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31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7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48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43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78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0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5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rion-int.ru/wp-content/uploads/2018/09/pereschet-chelovecheskix-genov-podnyal-ix-chislo-do-46-831-768x4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031" y="0"/>
            <a:ext cx="128149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64123" y="334629"/>
            <a:ext cx="766389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2300" b="1" dirty="0">
                <a:solidFill>
                  <a:schemeClr val="bg1"/>
                </a:solidFill>
                <a:latin typeface="Arial" charset="0"/>
                <a:ea typeface="Calibri" charset="0"/>
                <a:cs typeface="Times New Roman" charset="0"/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МЕТАФИЗИКА</a:t>
            </a:r>
            <a:r>
              <a:rPr lang="en-US" sz="2800" b="1" dirty="0" smtClean="0">
                <a:solidFill>
                  <a:srgbClr val="FF0000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– </a:t>
            </a:r>
            <a:r>
              <a:rPr lang="ru-RU" sz="2800" b="1" dirty="0" err="1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К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люч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к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исцелению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Д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уши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и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Т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ела</a:t>
            </a:r>
            <a:endParaRPr lang="ru-RU" sz="2800" b="1" dirty="0" smtClean="0">
              <a:solidFill>
                <a:schemeClr val="bg1"/>
              </a:solidFill>
              <a:effectLst/>
              <a:ea typeface="American Typewriter" charset="0"/>
              <a:cs typeface="American Typewriter" charset="0"/>
            </a:endParaRPr>
          </a:p>
          <a:p>
            <a:pPr>
              <a:spcAft>
                <a:spcPts val="0"/>
              </a:spcAft>
            </a:pPr>
            <a:endParaRPr lang="ru-RU" sz="2800" b="1" dirty="0" smtClean="0">
              <a:solidFill>
                <a:schemeClr val="bg1"/>
              </a:solidFill>
              <a:ea typeface="American Typewriter" charset="0"/>
              <a:cs typeface="American Typewriter" charset="0"/>
            </a:endParaRPr>
          </a:p>
          <a:p>
            <a:pPr>
              <a:spcAft>
                <a:spcPts val="0"/>
              </a:spcAft>
            </a:pPr>
            <a:r>
              <a:rPr lang="ru-RU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ЗАДАНИЕ </a:t>
            </a:r>
            <a:r>
              <a:rPr lang="ru-RU" sz="2800" b="1" dirty="0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3</a:t>
            </a:r>
            <a:endParaRPr lang="ru-RU" sz="2800" dirty="0">
              <a:solidFill>
                <a:schemeClr val="bg1"/>
              </a:solidFill>
              <a:effectLst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8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709" y="1104534"/>
            <a:ext cx="10117324" cy="4959382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 smtClean="0"/>
              <a:t>Раз мы бессознательно удерживаем проблемы и болезни, значит это делаем не мы, а какой-то наш неосознанный сценарий. </a:t>
            </a:r>
          </a:p>
          <a:p>
            <a:pPr algn="just"/>
            <a:r>
              <a:rPr lang="ru-RU" dirty="0" smtClean="0"/>
              <a:t>Задача сегодняшнего задания </a:t>
            </a:r>
            <a:r>
              <a:rPr lang="ru-RU" dirty="0" smtClean="0"/>
              <a:t>посмотреть, </a:t>
            </a:r>
            <a:r>
              <a:rPr lang="ru-RU" dirty="0" smtClean="0"/>
              <a:t>чей же сценарий мы в себе носим и </a:t>
            </a:r>
            <a:r>
              <a:rPr lang="ru-RU" dirty="0" smtClean="0"/>
              <a:t>зачем.</a:t>
            </a:r>
            <a:endParaRPr lang="ru-RU" dirty="0" smtClean="0"/>
          </a:p>
          <a:p>
            <a:pPr algn="just"/>
            <a:r>
              <a:rPr lang="ru-RU" dirty="0" smtClean="0"/>
              <a:t>Любая проблема/болезнь базируется на чувствах. То есть любая проблема </a:t>
            </a:r>
            <a:r>
              <a:rPr lang="mr-IN" dirty="0" smtClean="0"/>
              <a:t>–</a:t>
            </a:r>
            <a:r>
              <a:rPr lang="ru-RU" dirty="0" smtClean="0"/>
              <a:t> это не проблема, а наше восприятие проблемы. То есть мы испытываем какие-то негативные чувства относительно проблемы/болезни. Как </a:t>
            </a:r>
            <a:r>
              <a:rPr lang="ru-RU" dirty="0" smtClean="0"/>
              <a:t>правило, </a:t>
            </a:r>
            <a:r>
              <a:rPr lang="ru-RU" dirty="0" smtClean="0"/>
              <a:t>эти же самые чувства мы испытываем во всем. И зачастую не проблема активирует чувства, а имеющиеся чувства формируют проблему. </a:t>
            </a:r>
          </a:p>
          <a:p>
            <a:pPr algn="just"/>
            <a:r>
              <a:rPr lang="ru-RU" dirty="0" smtClean="0"/>
              <a:t>Именно эти самые негативные чувства мы и наследуем от рода. Поэтому и проблемы притягиваются похожие.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56846" y="166255"/>
            <a:ext cx="9543118" cy="93827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571A4F"/>
                </a:solidFill>
                <a:latin typeface="+mn-lt"/>
                <a:ea typeface="American Typewriter" charset="0"/>
                <a:cs typeface="American Typewriter" charset="0"/>
              </a:rPr>
              <a:t>Задание 3</a:t>
            </a:r>
            <a:endParaRPr lang="ru-RU" sz="4000" b="1" dirty="0">
              <a:solidFill>
                <a:srgbClr val="571A4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1708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01679" y="4082660"/>
            <a:ext cx="4246547" cy="3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8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492" y="872009"/>
            <a:ext cx="9762126" cy="577817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Выпишите все негативные чувства, которые вы чаще всего испытываете по жизни:</a:t>
            </a:r>
          </a:p>
          <a:p>
            <a:r>
              <a:rPr lang="ru-RU" dirty="0" smtClean="0"/>
              <a:t>Боль</a:t>
            </a:r>
          </a:p>
          <a:p>
            <a:r>
              <a:rPr lang="ru-RU" dirty="0" smtClean="0"/>
              <a:t>Вина</a:t>
            </a:r>
          </a:p>
          <a:p>
            <a:r>
              <a:rPr lang="ru-RU" dirty="0" smtClean="0"/>
              <a:t>Раздражение</a:t>
            </a:r>
          </a:p>
          <a:p>
            <a:r>
              <a:rPr lang="ru-RU" dirty="0" smtClean="0"/>
              <a:t>Обида</a:t>
            </a:r>
          </a:p>
          <a:p>
            <a:r>
              <a:rPr lang="ru-RU" dirty="0" smtClean="0"/>
              <a:t>Разочарование</a:t>
            </a:r>
          </a:p>
          <a:p>
            <a:r>
              <a:rPr lang="ru-RU" dirty="0" smtClean="0"/>
              <a:t>Гнев</a:t>
            </a:r>
          </a:p>
          <a:p>
            <a:r>
              <a:rPr lang="ru-RU" dirty="0" smtClean="0"/>
              <a:t>Ревность</a:t>
            </a:r>
          </a:p>
          <a:p>
            <a:r>
              <a:rPr lang="ru-RU" dirty="0" smtClean="0"/>
              <a:t>Зависть</a:t>
            </a:r>
          </a:p>
          <a:p>
            <a:endParaRPr lang="ru-RU" dirty="0"/>
          </a:p>
          <a:p>
            <a:pPr marL="514350" indent="-514350">
              <a:buAutoNum type="arabicPeriod" startAt="2"/>
            </a:pPr>
            <a:r>
              <a:rPr lang="ru-RU" b="1" dirty="0" smtClean="0"/>
              <a:t>Какие потребности кроются в этих чувствах? </a:t>
            </a:r>
          </a:p>
          <a:p>
            <a:r>
              <a:rPr lang="ru-RU" dirty="0" smtClean="0"/>
              <a:t>Зачем</a:t>
            </a:r>
            <a:r>
              <a:rPr lang="ru-RU" dirty="0"/>
              <a:t> </a:t>
            </a:r>
            <a:r>
              <a:rPr lang="ru-RU" dirty="0" smtClean="0"/>
              <a:t>я раз за разом испытываю эти чувства? Что они мне дают? К чему приводят?</a:t>
            </a:r>
          </a:p>
          <a:p>
            <a:r>
              <a:rPr lang="ru-RU" dirty="0" smtClean="0"/>
              <a:t>Для этого задаем вопрос </a:t>
            </a:r>
            <a:r>
              <a:rPr lang="ru-RU" b="1" dirty="0" smtClean="0"/>
              <a:t>«Что я чувствую в следствии этого чувства»? </a:t>
            </a:r>
            <a:r>
              <a:rPr lang="ru-RU" dirty="0" smtClean="0"/>
              <a:t>Задаем этот вопрос до тех пор, пока у нас не выйдет какой-то положительный ресурс.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73535" y="164123"/>
            <a:ext cx="39168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571A4F"/>
                </a:solidFill>
                <a:ea typeface="American Typewriter" charset="0"/>
                <a:cs typeface="American Typewriter" charset="0"/>
              </a:rPr>
              <a:t>Задание 3</a:t>
            </a:r>
            <a:endParaRPr lang="ru-RU" sz="4000" dirty="0">
              <a:solidFill>
                <a:srgbClr val="571A4F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01679" y="4082660"/>
            <a:ext cx="4246547" cy="3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707" y="353943"/>
            <a:ext cx="10105293" cy="6597843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  <a:p>
            <a:pPr marL="0" indent="0" algn="just">
              <a:buNone/>
            </a:pPr>
            <a:r>
              <a:rPr lang="ru-RU" b="1" dirty="0" smtClean="0"/>
              <a:t>Какие потребности кроются в этих чувствах? </a:t>
            </a:r>
            <a:r>
              <a:rPr lang="ru-RU" b="1" dirty="0" smtClean="0"/>
              <a:t>(например, рассмотрим чувство вины</a:t>
            </a:r>
            <a:endParaRPr lang="ru-RU" b="1" dirty="0" smtClean="0"/>
          </a:p>
          <a:p>
            <a:pPr algn="just"/>
            <a:r>
              <a:rPr lang="ru-RU" dirty="0" smtClean="0"/>
              <a:t>Зачем</a:t>
            </a:r>
            <a:r>
              <a:rPr lang="ru-RU" dirty="0"/>
              <a:t> </a:t>
            </a:r>
            <a:r>
              <a:rPr lang="ru-RU" dirty="0" smtClean="0"/>
              <a:t>я раз за разом испытываю эти чувства? Что они мне дают? К чему приводят?</a:t>
            </a:r>
          </a:p>
          <a:p>
            <a:pPr algn="just"/>
            <a:r>
              <a:rPr lang="ru-RU" dirty="0" smtClean="0"/>
              <a:t>Для этого задаем вопрос </a:t>
            </a:r>
            <a:r>
              <a:rPr lang="ru-RU" b="1" dirty="0" smtClean="0"/>
              <a:t>«Что я чувствую в следствии этого чувства»? </a:t>
            </a:r>
            <a:r>
              <a:rPr lang="ru-RU" dirty="0" smtClean="0"/>
              <a:t>Задаем этот вопрос до тех пор, пока у нас не выйдет какой-то положительный ресурс. </a:t>
            </a:r>
          </a:p>
          <a:p>
            <a:pPr marL="0" indent="0" algn="just">
              <a:buNone/>
            </a:pPr>
            <a:r>
              <a:rPr lang="ru-RU" b="1" dirty="0" smtClean="0"/>
              <a:t>Вина </a:t>
            </a:r>
            <a:r>
              <a:rPr lang="mr-IN" dirty="0" smtClean="0"/>
              <a:t>–</a:t>
            </a:r>
            <a:r>
              <a:rPr lang="ru-RU" dirty="0" smtClean="0"/>
              <a:t> Что </a:t>
            </a:r>
            <a:r>
              <a:rPr lang="ru-RU" dirty="0"/>
              <a:t>я чувствую в следствии этого чувства»? 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Стыд - </a:t>
            </a:r>
            <a:r>
              <a:rPr lang="ru-RU" dirty="0"/>
              <a:t>Что я чувствую в следствии этого чувства»? 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Страх непринятия - </a:t>
            </a:r>
            <a:r>
              <a:rPr lang="ru-RU" dirty="0"/>
              <a:t>Что я чувствую в следствии этого чувства»? 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Одиночество - </a:t>
            </a:r>
            <a:r>
              <a:rPr lang="ru-RU" dirty="0"/>
              <a:t>Что я чувствую в следствии этого чувства»? 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Злость, разочарование - </a:t>
            </a:r>
            <a:r>
              <a:rPr lang="ru-RU" dirty="0"/>
              <a:t>Что я чувствую в следствии этого чувства»? 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Обиду - </a:t>
            </a:r>
            <a:r>
              <a:rPr lang="ru-RU" dirty="0"/>
              <a:t>Что я чувствую в следствии этого чувства»? 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Правоту - </a:t>
            </a:r>
            <a:r>
              <a:rPr lang="ru-RU" dirty="0"/>
              <a:t>Что я чувствую в следствии этого чувства»? 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Силу </a:t>
            </a:r>
            <a:r>
              <a:rPr lang="mr-IN" b="1" dirty="0" smtClean="0"/>
              <a:t>–</a:t>
            </a:r>
            <a:r>
              <a:rPr lang="ru-RU" b="1" dirty="0" smtClean="0"/>
              <a:t> </a:t>
            </a:r>
            <a:r>
              <a:rPr lang="ru-RU" dirty="0" smtClean="0"/>
              <a:t>Когда я сильная, что мне доступно? </a:t>
            </a:r>
          </a:p>
          <a:p>
            <a:pPr marL="0" indent="0" algn="just">
              <a:buNone/>
            </a:pPr>
            <a:r>
              <a:rPr lang="ru-RU" b="1" dirty="0" smtClean="0"/>
              <a:t>Мне по фиг на всех, что хочу, то и делаю.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rgbClr val="571A4F"/>
                </a:solidFill>
              </a:rPr>
              <a:t>То есть, чтобы добраться до состояния «что хочу, то и делаю», мне надо испытывать вину, злость по этому поводу, на всех обидеться и уйти.  Вина = мне на вас по фиг, вы все плохие </a:t>
            </a:r>
          </a:p>
          <a:p>
            <a:pPr marL="0" indent="0" algn="just">
              <a:buNone/>
            </a:pPr>
            <a:r>
              <a:rPr lang="ru-RU" b="1" dirty="0" smtClean="0"/>
              <a:t>Переход из состояния спасателя в жертву. </a:t>
            </a:r>
          </a:p>
          <a:p>
            <a:pPr marL="0" indent="0" algn="just">
              <a:buNone/>
            </a:pPr>
            <a:r>
              <a:rPr lang="ru-RU" b="1" dirty="0" smtClean="0"/>
              <a:t>Вопрос: </a:t>
            </a:r>
            <a:r>
              <a:rPr lang="ru-RU" dirty="0" smtClean="0"/>
              <a:t>кто кого спасал в моей семье? Кто был спасателем, кто жертвой? Чью стратегию я </a:t>
            </a:r>
            <a:r>
              <a:rPr lang="ru-RU" dirty="0" smtClean="0"/>
              <a:t>перенимаю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73535" y="0"/>
            <a:ext cx="39168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571A4F"/>
                </a:solidFill>
                <a:ea typeface="American Typewriter" charset="0"/>
                <a:cs typeface="American Typewriter" charset="0"/>
              </a:rPr>
              <a:t>Задание 3</a:t>
            </a:r>
            <a:endParaRPr lang="ru-RU" sz="4000" dirty="0">
              <a:solidFill>
                <a:srgbClr val="571A4F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01679" y="4082660"/>
            <a:ext cx="4246547" cy="3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1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1960" y="1520292"/>
            <a:ext cx="9182367" cy="4351338"/>
          </a:xfrm>
        </p:spPr>
        <p:txBody>
          <a:bodyPr/>
          <a:lstStyle/>
          <a:p>
            <a:pPr algn="just"/>
            <a:r>
              <a:rPr lang="ru-RU" sz="2400" dirty="0" smtClean="0"/>
              <a:t>Поищите, чьи чувства и чьи реакции вы перенимаете. Потому как если увидеть, что реакции не наши, то от них необходимо избавиться, чтобы не тащить весь сценарный </a:t>
            </a:r>
            <a:r>
              <a:rPr lang="ru-RU" sz="2400" dirty="0" err="1" smtClean="0"/>
              <a:t>патерн</a:t>
            </a:r>
            <a:r>
              <a:rPr lang="ru-RU" sz="2400" dirty="0" smtClean="0"/>
              <a:t> </a:t>
            </a:r>
            <a:r>
              <a:rPr lang="ru-RU" sz="2400" dirty="0" smtClean="0"/>
              <a:t>в </a:t>
            </a:r>
            <a:r>
              <a:rPr lang="ru-RU" sz="2400" dirty="0" smtClean="0"/>
              <a:t> </a:t>
            </a:r>
            <a:r>
              <a:rPr lang="ru-RU" sz="2400" dirty="0" smtClean="0"/>
              <a:t>свою жизнь. 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345873" y="394855"/>
            <a:ext cx="3789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571A4F"/>
                </a:solidFill>
              </a:rPr>
              <a:t>Домашнее задание </a:t>
            </a:r>
            <a:endParaRPr lang="ru-RU" sz="3200" b="1" dirty="0">
              <a:solidFill>
                <a:srgbClr val="571A4F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01679" y="4082660"/>
            <a:ext cx="4246547" cy="3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42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467</Words>
  <Application>Microsoft Macintosh PowerPoint</Application>
  <PresentationFormat>Широкоэкранный</PresentationFormat>
  <Paragraphs>41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American Typewriter</vt:lpstr>
      <vt:lpstr>Calibri</vt:lpstr>
      <vt:lpstr>Calibri Light</vt:lpstr>
      <vt:lpstr>Mangal</vt:lpstr>
      <vt:lpstr>Times New Roman</vt:lpstr>
      <vt:lpstr>Arial</vt:lpstr>
      <vt:lpstr>Тема Office</vt:lpstr>
      <vt:lpstr>Презентация PowerPoint</vt:lpstr>
      <vt:lpstr>Задание 3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13</cp:revision>
  <dcterms:created xsi:type="dcterms:W3CDTF">2018-10-30T14:39:35Z</dcterms:created>
  <dcterms:modified xsi:type="dcterms:W3CDTF">2019-08-13T20:19:24Z</dcterms:modified>
</cp:coreProperties>
</file>