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0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7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8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4999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2F28-F3A6-4FBB-BE11-271375304530}" type="datetimeFigureOut">
              <a:rPr lang="ru-RU" smtClean="0"/>
              <a:t>12.10.2012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  <a:solidFill>
            <a:schemeClr val="accent4">
              <a:lumMod val="75000"/>
            </a:schemeClr>
          </a:solidFill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2">
                    <a:lumMod val="10000"/>
                  </a:schemeClr>
                </a:solidFill>
              </a:rPr>
              <a:t>JAVA BYTECODE</a:t>
            </a:r>
            <a:endParaRPr lang="ru-RU" sz="8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4005064"/>
            <a:ext cx="3056384" cy="1752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Русинов Павел,</a:t>
            </a:r>
          </a:p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271 группа,</a:t>
            </a:r>
          </a:p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 г.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Примеры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суффиксов, префиксов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76872"/>
          </a:xfrm>
        </p:spPr>
        <p:txBody>
          <a:bodyPr/>
          <a:lstStyle/>
          <a:p>
            <a:r>
              <a:rPr lang="en-US" dirty="0" smtClean="0"/>
              <a:t>iadd, dadd</a:t>
            </a:r>
          </a:p>
          <a:p>
            <a:r>
              <a:rPr lang="en-US" dirty="0" smtClean="0"/>
              <a:t>iconst_5, dconst_1</a:t>
            </a:r>
          </a:p>
          <a:p>
            <a:r>
              <a:rPr lang="en-US" dirty="0" smtClean="0"/>
              <a:t>aload_0, istore_1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41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2276872"/>
            <a:ext cx="59150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Employee(String strName, int num)  { </a:t>
            </a:r>
          </a:p>
          <a:p>
            <a:pPr marL="400050" lvl="1" indent="0">
              <a:buNone/>
            </a:pPr>
            <a:r>
              <a:rPr lang="en-US" sz="2400" dirty="0" smtClean="0"/>
              <a:t>name = strName; </a:t>
            </a:r>
          </a:p>
          <a:p>
            <a:pPr marL="400050" lvl="1" indent="0">
              <a:buNone/>
            </a:pPr>
            <a:r>
              <a:rPr lang="en-US" sz="2400" dirty="0" smtClean="0"/>
              <a:t>idNumber = num; </a:t>
            </a:r>
          </a:p>
          <a:p>
            <a:pPr marL="400050" lvl="1" indent="0">
              <a:buNone/>
            </a:pPr>
            <a:r>
              <a:rPr lang="en-US" sz="2400" dirty="0" smtClean="0"/>
              <a:t>storeData(strName, num);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15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Method Employee(java.lang.String,int)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0 </a:t>
            </a:r>
            <a:r>
              <a:rPr lang="ru-RU" sz="2000" dirty="0" smtClean="0"/>
              <a:t>  </a:t>
            </a:r>
            <a:r>
              <a:rPr lang="en-US" sz="2000" dirty="0" smtClean="0"/>
              <a:t>aload_0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 </a:t>
            </a:r>
            <a:r>
              <a:rPr lang="ru-RU" sz="2000" dirty="0" smtClean="0"/>
              <a:t>  </a:t>
            </a:r>
            <a:r>
              <a:rPr lang="en-US" sz="2000" dirty="0" smtClean="0"/>
              <a:t>invokespecial </a:t>
            </a:r>
            <a:r>
              <a:rPr lang="en-US" sz="2000" dirty="0" smtClean="0"/>
              <a:t>#3 &lt;Method java.lang.Object()&gt;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4 </a:t>
            </a:r>
            <a:r>
              <a:rPr lang="ru-RU" sz="2000" dirty="0" smtClean="0"/>
              <a:t>  </a:t>
            </a:r>
            <a:r>
              <a:rPr lang="en-US" sz="2000" dirty="0" smtClean="0"/>
              <a:t>aload_0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5 </a:t>
            </a:r>
            <a:r>
              <a:rPr lang="ru-RU" sz="2000" dirty="0" smtClean="0"/>
              <a:t>  </a:t>
            </a:r>
            <a:r>
              <a:rPr lang="en-US" sz="2000" dirty="0" smtClean="0"/>
              <a:t>aload_1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6 </a:t>
            </a:r>
            <a:r>
              <a:rPr lang="ru-RU" sz="2000" dirty="0" smtClean="0"/>
              <a:t>  </a:t>
            </a:r>
            <a:r>
              <a:rPr lang="en-US" sz="2000" dirty="0" smtClean="0"/>
              <a:t>putfield </a:t>
            </a:r>
            <a:r>
              <a:rPr lang="en-US" sz="2000" dirty="0" smtClean="0"/>
              <a:t>#5 &lt;Field java.lang.String name&gt;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9 </a:t>
            </a:r>
            <a:r>
              <a:rPr lang="ru-RU" sz="2000" dirty="0" smtClean="0"/>
              <a:t>  </a:t>
            </a:r>
            <a:r>
              <a:rPr lang="en-US" sz="2000" dirty="0" smtClean="0"/>
              <a:t>aload_0 </a:t>
            </a:r>
            <a:r>
              <a:rPr lang="en-US" sz="2000" dirty="0" smtClean="0"/>
              <a:t>10 iload_2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11 putfield #4 &lt;Field int idNumber&gt;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14 aload_0 15 aload_1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16 iload_2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17 invokespecial #6 &lt;Method void storeData(java.lang.String, int)&gt;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20 return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6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Источники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Русская и английская википедия</a:t>
            </a:r>
          </a:p>
          <a:p>
            <a:r>
              <a:rPr lang="ru-RU" dirty="0" smtClean="0"/>
              <a:t>Статья </a:t>
            </a:r>
            <a:r>
              <a:rPr lang="en-US" dirty="0" smtClean="0"/>
              <a:t>“Understanding bytecode makes you a better programmer”</a:t>
            </a:r>
            <a:r>
              <a:rPr lang="ru-RU" dirty="0" smtClean="0"/>
              <a:t> (</a:t>
            </a:r>
            <a:r>
              <a:rPr lang="en-US" dirty="0" smtClean="0"/>
              <a:t>Peter Haggar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Все команды</a:t>
            </a:r>
            <a:r>
              <a:rPr lang="en-US" dirty="0" smtClean="0"/>
              <a:t> </a:t>
            </a:r>
            <a:r>
              <a:rPr lang="en-US" sz="2400" i="1" dirty="0" smtClean="0"/>
              <a:t>http://en.wikibooks.org/wiki/Java_Programming/Byte_Code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2585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Общая информация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01008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Машинно-независимый код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Длина кода операции 1 байт, есть мультибайтовые инструкции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8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Общая информация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024336"/>
          </a:xfrm>
        </p:spPr>
        <p:txBody>
          <a:bodyPr/>
          <a:lstStyle/>
          <a:p>
            <a:r>
              <a:rPr lang="ru-RU" dirty="0" smtClean="0"/>
              <a:t>Используются не все 256 кодов</a:t>
            </a:r>
          </a:p>
          <a:p>
            <a:r>
              <a:rPr lang="ru-RU" dirty="0" smtClean="0"/>
              <a:t>Выполняется </a:t>
            </a:r>
            <a:r>
              <a:rPr lang="en-US" dirty="0" smtClean="0"/>
              <a:t>JVM</a:t>
            </a:r>
            <a:endParaRPr lang="ru-RU" dirty="0" smtClean="0"/>
          </a:p>
          <a:p>
            <a:r>
              <a:rPr lang="en-US" dirty="0" smtClean="0"/>
              <a:t>JIT</a:t>
            </a:r>
            <a:r>
              <a:rPr lang="ru-RU" dirty="0" smtClean="0"/>
              <a:t>-компиляция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7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Стековая машина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2664296"/>
          </a:xfrm>
        </p:spPr>
        <p:txBody>
          <a:bodyPr/>
          <a:lstStyle/>
          <a:p>
            <a:r>
              <a:rPr lang="en-US" dirty="0" smtClean="0"/>
              <a:t>JVM – </a:t>
            </a:r>
            <a:r>
              <a:rPr lang="ru-RU" dirty="0" smtClean="0"/>
              <a:t>стековая машина</a:t>
            </a:r>
          </a:p>
          <a:p>
            <a:r>
              <a:rPr lang="ru-RU" dirty="0" smtClean="0"/>
              <a:t>У каждого потока есть стек</a:t>
            </a:r>
          </a:p>
          <a:p>
            <a:r>
              <a:rPr lang="ru-RU" dirty="0" smtClean="0"/>
              <a:t>В стеке - фреймы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Стековая машина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412776"/>
            <a:ext cx="1594520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Фрейм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6" name="Picture 2" descr="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588780" cy="41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Делятся на несколько групп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Загрузки и хранения (</a:t>
            </a:r>
            <a:r>
              <a:rPr lang="en-US" dirty="0" smtClean="0"/>
              <a:t>aload_0, </a:t>
            </a:r>
            <a:r>
              <a:rPr lang="en-US" dirty="0" smtClean="0"/>
              <a:t>istore</a:t>
            </a:r>
            <a:r>
              <a:rPr lang="ru-RU" dirty="0" smtClean="0"/>
              <a:t>_1)</a:t>
            </a:r>
            <a:endParaRPr lang="en-US" dirty="0" smtClean="0"/>
          </a:p>
          <a:p>
            <a:r>
              <a:rPr lang="ru-RU" dirty="0" smtClean="0"/>
              <a:t>Арифметические и логические (</a:t>
            </a:r>
            <a:r>
              <a:rPr lang="en-US" dirty="0" smtClean="0"/>
              <a:t>ladd, fcmpl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Преобразования типов (</a:t>
            </a:r>
            <a:r>
              <a:rPr lang="en-US" dirty="0" smtClean="0"/>
              <a:t>i2b, d2i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17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Создания объектов и манипуляций с ними (</a:t>
            </a:r>
            <a:r>
              <a:rPr lang="en-US" dirty="0" smtClean="0"/>
              <a:t>new, putfield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Управления стеком (</a:t>
            </a:r>
            <a:r>
              <a:rPr lang="en-US" dirty="0" smtClean="0"/>
              <a:t>swap, dup2)</a:t>
            </a:r>
          </a:p>
          <a:p>
            <a:r>
              <a:rPr lang="ru-RU" dirty="0" smtClean="0"/>
              <a:t>Передачи управления (</a:t>
            </a:r>
            <a:r>
              <a:rPr lang="en-US" dirty="0" err="1" smtClean="0"/>
              <a:t>ifeq</a:t>
            </a:r>
            <a:r>
              <a:rPr lang="en-US" dirty="0" smtClean="0"/>
              <a:t>, goto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Вызова методов и возврата значений (</a:t>
            </a:r>
            <a:r>
              <a:rPr lang="en-US" dirty="0" smtClean="0"/>
              <a:t>invokespecial, areturn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23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1584176"/>
          </a:xfrm>
        </p:spPr>
        <p:txBody>
          <a:bodyPr/>
          <a:lstStyle/>
          <a:p>
            <a:r>
              <a:rPr lang="ru-RU" dirty="0" smtClean="0"/>
              <a:t>Несколько специализированных инструкций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6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Префиксы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 суффиксы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Многие инструкции имеют префиксы и</a:t>
            </a:r>
            <a:r>
              <a:rPr lang="en-US" dirty="0" smtClean="0"/>
              <a:t>/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суффиксы: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741"/>
              </p:ext>
            </p:extLst>
          </p:nvPr>
        </p:nvGraphicFramePr>
        <p:xfrm>
          <a:off x="899592" y="2780927"/>
          <a:ext cx="7200800" cy="3352880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325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Prefix/Suffix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73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274</Words>
  <Application>Microsoft Office PowerPoint</Application>
  <PresentationFormat>Экран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JAVA BYTECODE</vt:lpstr>
      <vt:lpstr>Общая информация</vt:lpstr>
      <vt:lpstr>Общая информация</vt:lpstr>
      <vt:lpstr>Стековая машина</vt:lpstr>
      <vt:lpstr>Стековая машина</vt:lpstr>
      <vt:lpstr>Инструкции</vt:lpstr>
      <vt:lpstr>Инструкции</vt:lpstr>
      <vt:lpstr>Инструкции</vt:lpstr>
      <vt:lpstr>Префиксы, суффиксы</vt:lpstr>
      <vt:lpstr>Примеры суффиксов, префиксов</vt:lpstr>
      <vt:lpstr>Пример</vt:lpstr>
      <vt:lpstr> Пример</vt:lpstr>
      <vt:lpstr>Источники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bytecode</dc:title>
  <dc:creator>Павел</dc:creator>
  <cp:lastModifiedBy>Павел</cp:lastModifiedBy>
  <cp:revision>15</cp:revision>
  <dcterms:created xsi:type="dcterms:W3CDTF">2012-10-11T14:55:07Z</dcterms:created>
  <dcterms:modified xsi:type="dcterms:W3CDTF">2012-10-11T22:01:56Z</dcterms:modified>
</cp:coreProperties>
</file>