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F1067E-4A61-4539-8DC0-017904FDF565}" type="datetimeFigureOut">
              <a:rPr lang="ru-RU" smtClean="0"/>
              <a:t>12.11.2012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Observer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4437112"/>
            <a:ext cx="3024336" cy="792088"/>
          </a:xfrm>
        </p:spPr>
        <p:txBody>
          <a:bodyPr/>
          <a:lstStyle/>
          <a:p>
            <a:r>
              <a:rPr lang="ru-RU" dirty="0" smtClean="0"/>
              <a:t>Русинов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23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40768"/>
            <a:ext cx="8344222" cy="432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2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Наблюдатель – паттерн поведения объектов</a:t>
            </a:r>
          </a:p>
          <a:p>
            <a:r>
              <a:rPr lang="ru-RU" dirty="0" smtClean="0"/>
              <a:t>Определяет зависимость </a:t>
            </a:r>
            <a:r>
              <a:rPr lang="en-US" dirty="0" smtClean="0"/>
              <a:t>“</a:t>
            </a:r>
            <a:r>
              <a:rPr lang="ru-RU" dirty="0" smtClean="0"/>
              <a:t>один ко многим</a:t>
            </a:r>
            <a:r>
              <a:rPr lang="en-US" dirty="0" smtClean="0"/>
              <a:t>”</a:t>
            </a:r>
            <a:r>
              <a:rPr lang="ru-RU" dirty="0" smtClean="0"/>
              <a:t> между объектами</a:t>
            </a:r>
          </a:p>
          <a:p>
            <a:r>
              <a:rPr lang="ru-RU" dirty="0" smtClean="0"/>
              <a:t>Известен также под именем </a:t>
            </a:r>
            <a:r>
              <a:rPr lang="en-US" dirty="0" smtClean="0"/>
              <a:t>Dependents (</a:t>
            </a:r>
            <a:r>
              <a:rPr lang="ru-RU" dirty="0" smtClean="0"/>
              <a:t>подчиненные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en-US" dirty="0"/>
              <a:t>P</a:t>
            </a:r>
            <a:r>
              <a:rPr lang="en-US" dirty="0" smtClean="0"/>
              <a:t>ublisher – Subscribe (</a:t>
            </a:r>
            <a:r>
              <a:rPr lang="ru-RU" dirty="0" smtClean="0"/>
              <a:t>издатель - подписчик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099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Необходимость поддерживать согласованное состояние взаимосвязанных объектов </a:t>
            </a:r>
          </a:p>
          <a:p>
            <a:r>
              <a:rPr lang="ru-RU" dirty="0"/>
              <a:t>П</a:t>
            </a:r>
            <a:r>
              <a:rPr lang="ru-RU" dirty="0" smtClean="0"/>
              <a:t>ри этом не должно быть жесткой связанности классов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6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784304"/>
          </a:xfrm>
        </p:spPr>
        <p:txBody>
          <a:bodyPr/>
          <a:lstStyle/>
          <a:p>
            <a:r>
              <a:rPr lang="ru-RU" dirty="0" smtClean="0"/>
              <a:t>Ключевые объекты: субъект и наблюдатель</a:t>
            </a:r>
          </a:p>
          <a:p>
            <a:endParaRPr lang="ru-RU" dirty="0" smtClean="0"/>
          </a:p>
          <a:p>
            <a:r>
              <a:rPr lang="ru-RU" dirty="0" smtClean="0"/>
              <a:t>У субъекта сколько угодно зависимых наблюдателей</a:t>
            </a:r>
          </a:p>
          <a:p>
            <a:endParaRPr lang="ru-RU" dirty="0" smtClean="0"/>
          </a:p>
          <a:p>
            <a:r>
              <a:rPr lang="ru-RU" dirty="0" smtClean="0"/>
              <a:t>Все наблюдатели уведомляются об изменениях состояния субъекта</a:t>
            </a:r>
          </a:p>
          <a:p>
            <a:endParaRPr lang="ru-RU" dirty="0" smtClean="0"/>
          </a:p>
          <a:p>
            <a:r>
              <a:rPr lang="ru-RU" dirty="0" smtClean="0"/>
              <a:t>Получив уведомление наблюдатель опрашивает субъекта, чтобы синхронизировать с ним свое состояние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6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3013"/>
            <a:ext cx="83058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31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при модификации одного объекта требуется изменить другие (при этом неизвестно, сколько объектов нужно изменить)</a:t>
            </a:r>
          </a:p>
          <a:p>
            <a:endParaRPr lang="ru-RU" dirty="0"/>
          </a:p>
          <a:p>
            <a:r>
              <a:rPr lang="ru-RU" dirty="0" smtClean="0"/>
              <a:t>Когда один объект должен оповещать других, не делая предположений об уведомляемых объектах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90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80" y="1887844"/>
            <a:ext cx="91630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3074"/>
            <a:ext cx="7563311" cy="39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8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800100"/>
            <a:ext cx="7373441" cy="55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73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</TotalTime>
  <Words>116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Ясность</vt:lpstr>
      <vt:lpstr>Паттерн Observer</vt:lpstr>
      <vt:lpstr>Определение</vt:lpstr>
      <vt:lpstr>Мотивация</vt:lpstr>
      <vt:lpstr>Презентация PowerPoint</vt:lpstr>
      <vt:lpstr>Презентация PowerPoint</vt:lpstr>
      <vt:lpstr>Применимость</vt:lpstr>
      <vt:lpstr>Структура</vt:lpstr>
      <vt:lpstr>Пример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Observer</dc:title>
  <dc:creator>Павел</dc:creator>
  <cp:lastModifiedBy>Павел</cp:lastModifiedBy>
  <cp:revision>7</cp:revision>
  <dcterms:created xsi:type="dcterms:W3CDTF">2012-11-12T18:03:46Z</dcterms:created>
  <dcterms:modified xsi:type="dcterms:W3CDTF">2012-11-12T20:18:57Z</dcterms:modified>
</cp:coreProperties>
</file>