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9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70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5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32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8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70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4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7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97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2D2E-5FCB-4C2B-9684-67D08C912C72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4538-D49A-46E8-AD28-AD97A41DA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Bridge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4797152"/>
            <a:ext cx="4064496" cy="1270992"/>
          </a:xfrm>
        </p:spPr>
        <p:txBody>
          <a:bodyPr/>
          <a:lstStyle/>
          <a:p>
            <a:r>
              <a:rPr lang="ru-RU" dirty="0" smtClean="0"/>
              <a:t>Русинов Павел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30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Bridge</a:t>
            </a:r>
            <a:r>
              <a:rPr lang="ru-RU" dirty="0" smtClean="0"/>
              <a:t> — шаблон проектирования, используемый чтобы разделять абстракцию и реализацию так, чтобы они могли изменяться независимо.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24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использовании наследования реализация жестко привязывается к абстракции, что затрудняет независимую модификацию.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6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На все реализации заводим общий интерфейс, который они (реализации) будут имплементировать</a:t>
            </a:r>
          </a:p>
          <a:p>
            <a:r>
              <a:rPr lang="ru-RU" dirty="0" smtClean="0"/>
              <a:t>В интерфейсе абстракции храним ссылку на интерфейс реализации</a:t>
            </a:r>
          </a:p>
          <a:p>
            <a:r>
              <a:rPr lang="ru-RU" dirty="0" smtClean="0"/>
              <a:t>Теперь  можно независимо модифицировать абстракцию — путем уточнения интерфейса абстракции и реализацию — путем имплементации интерфейса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97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026" name="Picture 2" descr="http://img651.imageshack.us/img651/2825/bridg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7105141" cy="5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206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78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Bridge</vt:lpstr>
      <vt:lpstr>Предназначение</vt:lpstr>
      <vt:lpstr>Презентация PowerPoint</vt:lpstr>
      <vt:lpstr>Описание</vt:lpstr>
      <vt:lpstr>Пример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</dc:title>
  <dc:creator>Павел</dc:creator>
  <cp:lastModifiedBy>Павел</cp:lastModifiedBy>
  <cp:revision>4</cp:revision>
  <dcterms:created xsi:type="dcterms:W3CDTF">2012-12-10T21:31:11Z</dcterms:created>
  <dcterms:modified xsi:type="dcterms:W3CDTF">2012-12-11T08:30:52Z</dcterms:modified>
</cp:coreProperties>
</file>