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08A-B68C-4AA9-93EE-E1615C7EF4FF}" type="datetimeFigureOut">
              <a:rPr lang="en-US" smtClean="0"/>
              <a:t>10-Jun-22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F02-F6CE-458E-B25B-9279C2BF4E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08A-B68C-4AA9-93EE-E1615C7EF4FF}" type="datetimeFigureOut">
              <a:rPr lang="en-US" smtClean="0"/>
              <a:t>10-Jun-22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F02-F6CE-458E-B25B-9279C2BF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08A-B68C-4AA9-93EE-E1615C7EF4FF}" type="datetimeFigureOut">
              <a:rPr lang="en-US" smtClean="0"/>
              <a:t>10-Jun-22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F02-F6CE-458E-B25B-9279C2BF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5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08A-B68C-4AA9-93EE-E1615C7EF4FF}" type="datetimeFigureOut">
              <a:rPr lang="en-US" smtClean="0"/>
              <a:t>10-Jun-22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F02-F6CE-458E-B25B-9279C2BF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08A-B68C-4AA9-93EE-E1615C7EF4FF}" type="datetimeFigureOut">
              <a:rPr lang="en-US" smtClean="0"/>
              <a:t>10-Jun-22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F02-F6CE-458E-B25B-9279C2BF4E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1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08A-B68C-4AA9-93EE-E1615C7EF4FF}" type="datetimeFigureOut">
              <a:rPr lang="en-US" smtClean="0"/>
              <a:t>10-Jun-22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F02-F6CE-458E-B25B-9279C2BF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08A-B68C-4AA9-93EE-E1615C7EF4FF}" type="datetimeFigureOut">
              <a:rPr lang="en-US" smtClean="0"/>
              <a:t>10-Jun-22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F02-F6CE-458E-B25B-9279C2BF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7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08A-B68C-4AA9-93EE-E1615C7EF4FF}" type="datetimeFigureOut">
              <a:rPr lang="en-US" smtClean="0"/>
              <a:t>10-Jun-22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F02-F6CE-458E-B25B-9279C2BF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08A-B68C-4AA9-93EE-E1615C7EF4FF}" type="datetimeFigureOut">
              <a:rPr lang="en-US" smtClean="0"/>
              <a:t>10-Jun-22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F02-F6CE-458E-B25B-9279C2BF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1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74608A-B68C-4AA9-93EE-E1615C7EF4FF}" type="datetimeFigureOut">
              <a:rPr lang="en-US" smtClean="0"/>
              <a:t>10-Jun-22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6DFF02-F6CE-458E-B25B-9279C2BF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2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08A-B68C-4AA9-93EE-E1615C7EF4FF}" type="datetimeFigureOut">
              <a:rPr lang="en-US" smtClean="0"/>
              <a:t>10-Jun-22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F02-F6CE-458E-B25B-9279C2BF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74608A-B68C-4AA9-93EE-E1615C7EF4FF}" type="datetimeFigureOut">
              <a:rPr lang="en-US" smtClean="0"/>
              <a:t>10-Jun-22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6DFF02-F6CE-458E-B25B-9279C2BF4E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16F7-9AC0-1624-D01A-900C0D3FA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Chess101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DBBEC-65AC-74D8-AE2F-1C508740B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Мирослав дионисиев, 62390</a:t>
            </a:r>
          </a:p>
          <a:p>
            <a:r>
              <a:rPr lang="bg-BG" dirty="0"/>
              <a:t>Павел сарлов, 62393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7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9599D6-8D66-8A28-9B3B-3FCDECC3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bg-BG" dirty="0"/>
              <a:t>Графичен интерфейс</a:t>
            </a:r>
            <a:br>
              <a:rPr lang="bg-BG" dirty="0"/>
            </a:br>
            <a:r>
              <a:rPr lang="bg-BG" dirty="0"/>
              <a:t>Главна страница - филтър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C0E961-D5F7-9CB8-6E3C-4C58E02AD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71" y="1846263"/>
            <a:ext cx="8243784" cy="4022725"/>
          </a:xfrm>
        </p:spPr>
      </p:pic>
    </p:spTree>
    <p:extLst>
      <p:ext uri="{BB962C8B-B14F-4D97-AF65-F5344CB8AC3E}">
        <p14:creationId xmlns:p14="http://schemas.microsoft.com/office/powerpoint/2010/main" val="364556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9599D6-8D66-8A28-9B3B-3FCDECC3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bg-BG" dirty="0"/>
              <a:t>Графичен интерфейс</a:t>
            </a:r>
            <a:br>
              <a:rPr lang="bg-BG" dirty="0"/>
            </a:br>
            <a:r>
              <a:rPr lang="bg-BG" dirty="0"/>
              <a:t>Главна страница – създаване на лоби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EE9F6E-06FC-47CF-91DD-5FAEDED36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5" y="1846263"/>
            <a:ext cx="8253075" cy="4022725"/>
          </a:xfrm>
        </p:spPr>
      </p:pic>
    </p:spTree>
    <p:extLst>
      <p:ext uri="{BB962C8B-B14F-4D97-AF65-F5344CB8AC3E}">
        <p14:creationId xmlns:p14="http://schemas.microsoft.com/office/powerpoint/2010/main" val="307994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9599D6-8D66-8A28-9B3B-3FCDECC3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bg-BG" dirty="0"/>
              <a:t>Графичен интерфейс</a:t>
            </a:r>
            <a:br>
              <a:rPr lang="bg-BG" dirty="0"/>
            </a:br>
            <a:r>
              <a:rPr lang="bg-BG" dirty="0"/>
              <a:t>Игра в ход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7A4618-E148-7616-D19C-A2EE89719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71" y="1846263"/>
            <a:ext cx="8243784" cy="4022725"/>
          </a:xfrm>
        </p:spPr>
      </p:pic>
    </p:spTree>
    <p:extLst>
      <p:ext uri="{BB962C8B-B14F-4D97-AF65-F5344CB8AC3E}">
        <p14:creationId xmlns:p14="http://schemas.microsoft.com/office/powerpoint/2010/main" val="135215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9599D6-8D66-8A28-9B3B-3FCDECC3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bg-BG" dirty="0"/>
              <a:t>Графичен интерфейс</a:t>
            </a:r>
            <a:br>
              <a:rPr lang="bg-BG" dirty="0"/>
            </a:br>
            <a:r>
              <a:rPr lang="bg-BG" dirty="0"/>
              <a:t>Профил – основна информация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F5266A-B929-0927-2A43-32EB92A43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7" y="1846263"/>
            <a:ext cx="8239472" cy="4022725"/>
          </a:xfrm>
        </p:spPr>
      </p:pic>
    </p:spTree>
    <p:extLst>
      <p:ext uri="{BB962C8B-B14F-4D97-AF65-F5344CB8AC3E}">
        <p14:creationId xmlns:p14="http://schemas.microsoft.com/office/powerpoint/2010/main" val="39675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9599D6-8D66-8A28-9B3B-3FCDECC3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bg-BG" dirty="0"/>
              <a:t>Графичен интерфейс</a:t>
            </a:r>
            <a:br>
              <a:rPr lang="bg-BG" dirty="0"/>
            </a:br>
            <a:r>
              <a:rPr lang="bg-BG" dirty="0"/>
              <a:t>Профил – промяна на паролата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503EC7-13D4-9B10-651F-77F446E0A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07" y="1846263"/>
            <a:ext cx="8248312" cy="4022725"/>
          </a:xfrm>
        </p:spPr>
      </p:pic>
    </p:spTree>
    <p:extLst>
      <p:ext uri="{BB962C8B-B14F-4D97-AF65-F5344CB8AC3E}">
        <p14:creationId xmlns:p14="http://schemas.microsoft.com/office/powerpoint/2010/main" val="223956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3CE3-27C8-FB64-0443-AD1E6FCB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C9DC-4713-8A34-A59C-5F0645A7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sz="2800" dirty="0"/>
              <a:t>Идея на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800" dirty="0"/>
              <a:t>Технологии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800" dirty="0"/>
              <a:t>Потребителски случаи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800" dirty="0"/>
              <a:t>Графичен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84709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1682-8988-9A67-D9E1-2E51B5BB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Идея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AB0D-45DA-E496-10A0-77184160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Развлечение</a:t>
            </a:r>
          </a:p>
          <a:p>
            <a:r>
              <a:rPr lang="bg-BG" sz="2800" dirty="0"/>
              <a:t>Социализиране с близки по интерес хора</a:t>
            </a:r>
          </a:p>
          <a:p>
            <a:r>
              <a:rPr lang="bg-BG" sz="2800" dirty="0"/>
              <a:t>Споделяне на любимата игра от всяка точка на земното кълбо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898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1682-8988-9A67-D9E1-2E51B5BB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AB0D-45DA-E496-10A0-77184160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HTML5</a:t>
            </a:r>
          </a:p>
          <a:p>
            <a:r>
              <a:rPr lang="en-US" sz="2800" dirty="0"/>
              <a:t>CSS3</a:t>
            </a:r>
          </a:p>
          <a:p>
            <a:r>
              <a:rPr lang="en-US" sz="2800" dirty="0"/>
              <a:t>JavaScript ES6</a:t>
            </a:r>
          </a:p>
        </p:txBody>
      </p:sp>
    </p:spTree>
    <p:extLst>
      <p:ext uri="{BB962C8B-B14F-4D97-AF65-F5344CB8AC3E}">
        <p14:creationId xmlns:p14="http://schemas.microsoft.com/office/powerpoint/2010/main" val="418567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1682-8988-9A67-D9E1-2E51B5BB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Потребителски случаи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5C72A-092B-E7E2-8D2B-A55113463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518" y="1894389"/>
            <a:ext cx="5459923" cy="4162274"/>
          </a:xfrm>
        </p:spPr>
      </p:pic>
    </p:spTree>
    <p:extLst>
      <p:ext uri="{BB962C8B-B14F-4D97-AF65-F5344CB8AC3E}">
        <p14:creationId xmlns:p14="http://schemas.microsoft.com/office/powerpoint/2010/main" val="182527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1682-8988-9A67-D9E1-2E51B5BB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Графичен интерфейс</a:t>
            </a:r>
            <a:br>
              <a:rPr lang="bg-BG" dirty="0"/>
            </a:br>
            <a:r>
              <a:rPr lang="bg-BG" dirty="0"/>
              <a:t>Регистрация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88E7C-7EB6-BDE6-B2C6-357B07CA4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5" y="1846263"/>
            <a:ext cx="8248095" cy="4022725"/>
          </a:xfrm>
        </p:spPr>
      </p:pic>
    </p:spTree>
    <p:extLst>
      <p:ext uri="{BB962C8B-B14F-4D97-AF65-F5344CB8AC3E}">
        <p14:creationId xmlns:p14="http://schemas.microsoft.com/office/powerpoint/2010/main" val="480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F716A-72F4-3F65-38FA-44D8C88B9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16" y="1846263"/>
            <a:ext cx="8261493" cy="40227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7A7AA2-5D6F-7FA2-D683-E05521F2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bg-BG" dirty="0"/>
              <a:t>Графичен интерфейс</a:t>
            </a:r>
            <a:br>
              <a:rPr lang="bg-BG" dirty="0"/>
            </a:br>
            <a:r>
              <a:rPr lang="bg-BG" dirty="0"/>
              <a:t>Вход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4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69943-C3DF-1AD0-BCB7-7039F3A6D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65" y="1846263"/>
            <a:ext cx="8243996" cy="40227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9599D6-8D66-8A28-9B3B-3FCDECC3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bg-BG" dirty="0"/>
              <a:t>Графичен интерфейс</a:t>
            </a:r>
            <a:br>
              <a:rPr lang="bg-BG" dirty="0"/>
            </a:br>
            <a:r>
              <a:rPr lang="bg-BG" dirty="0"/>
              <a:t>Забравена парола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7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9599D6-8D66-8A28-9B3B-3FCDECC3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bg-BG" dirty="0"/>
              <a:t>Графичен интерфейс</a:t>
            </a:r>
            <a:br>
              <a:rPr lang="bg-BG" dirty="0"/>
            </a:br>
            <a:r>
              <a:rPr lang="bg-BG" dirty="0"/>
              <a:t>Главна страница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11240E-A3C6-39D0-44AF-A0A3E5D08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91" y="1846263"/>
            <a:ext cx="8226343" cy="4022725"/>
          </a:xfrm>
        </p:spPr>
      </p:pic>
    </p:spTree>
    <p:extLst>
      <p:ext uri="{BB962C8B-B14F-4D97-AF65-F5344CB8AC3E}">
        <p14:creationId xmlns:p14="http://schemas.microsoft.com/office/powerpoint/2010/main" val="1530831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70</TotalTime>
  <Words>100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Chess101</vt:lpstr>
      <vt:lpstr>Съдържание</vt:lpstr>
      <vt:lpstr>Идея на проекта</vt:lpstr>
      <vt:lpstr>Технологии</vt:lpstr>
      <vt:lpstr>Потребителски случаи</vt:lpstr>
      <vt:lpstr>Графичен интерфейс Регистрация</vt:lpstr>
      <vt:lpstr>Графичен интерфейс Вход</vt:lpstr>
      <vt:lpstr>Графичен интерфейс Забравена парола</vt:lpstr>
      <vt:lpstr>Графичен интерфейс Главна страница</vt:lpstr>
      <vt:lpstr>Графичен интерфейс Главна страница - филтър</vt:lpstr>
      <vt:lpstr>Графичен интерфейс Главна страница – създаване на лоби</vt:lpstr>
      <vt:lpstr>Графичен интерфейс Игра в ход</vt:lpstr>
      <vt:lpstr>Графичен интерфейс Профил – основна информация</vt:lpstr>
      <vt:lpstr>Графичен интерфейс Профил – промяна на паролата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Chess101</dc:title>
  <dc:creator>Pavel Sarlov</dc:creator>
  <cp:lastModifiedBy>Pavel Sarlov</cp:lastModifiedBy>
  <cp:revision>2</cp:revision>
  <dcterms:created xsi:type="dcterms:W3CDTF">2022-06-10T18:41:16Z</dcterms:created>
  <dcterms:modified xsi:type="dcterms:W3CDTF">2022-06-10T19:51:43Z</dcterms:modified>
</cp:coreProperties>
</file>