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44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1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49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88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83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77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681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0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558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203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3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A0F2-F412-4D3A-BEEE-297E35330F73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2ED9-7612-4AA9-B35C-5CCDABF8E7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3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725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665" y="1888933"/>
            <a:ext cx="5756670" cy="42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Entropy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</dc:title>
  <dc:creator>Koychev</dc:creator>
  <cp:lastModifiedBy>Koychev</cp:lastModifiedBy>
  <cp:revision>1</cp:revision>
  <dcterms:created xsi:type="dcterms:W3CDTF">2019-11-29T16:34:05Z</dcterms:created>
  <dcterms:modified xsi:type="dcterms:W3CDTF">2019-11-29T16:34:12Z</dcterms:modified>
</cp:coreProperties>
</file>