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22.10.2021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131ED354-5CD2-434E-82FE-5851BC5A8098}" type="datetime1">
              <a:rPr lang="en-US" sz="2000" smtClean="0">
                <a:solidFill>
                  <a:srgbClr val="FFFFFF"/>
                </a:solidFill>
              </a:rPr>
              <a:t>10/22/2021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bg-BG">
                <a:solidFill>
                  <a:schemeClr val="tx2"/>
                </a:solidFill>
              </a:rPr>
              <a:t>Управление на качеството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303A-5F84-4EC6-A753-13E0863A9297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C41DF2F-94FC-4830-BABF-EC9DED41E3D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6FDB-99FC-4A34-A0D9-07454459DAA6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799D-16C3-4FF8-97F6-3E38087FB4F4}" type="datetime1">
              <a:rPr lang="en-US" smtClean="0"/>
              <a:t>10/22/2021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EDC08F5-352A-43E4-894D-D7641F0E9FBB}" type="datetime1">
              <a:rPr lang="en-US" smtClean="0"/>
              <a:t>10/22/2021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34C8AC-EEED-490C-B418-DE4CA9E16DEF}" type="datetime1">
              <a:rPr lang="en-US" smtClean="0"/>
              <a:t>10/22/2021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50DF-2CA2-4D16-8226-FFFE47D2E74C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CCCC-622E-4DDD-AB06-599BC9A6C1D4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F05D-92C6-4619-B993-92AB745B9A1F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04CD0DD-38BE-48FF-A601-018028649C48}" type="datetime1">
              <a:rPr lang="en-US" smtClean="0"/>
              <a:t>10/22/2021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kumimoji="0" lang="bg-BG"/>
              <a:t>Управление на качеството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6CBA56-06D0-4F2E-9AD3-7EF3D5B3ACAF}" type="datetime1">
              <a:rPr lang="en-US" sz="1400" smtClean="0">
                <a:solidFill>
                  <a:schemeClr val="tx2"/>
                </a:solidFill>
              </a:rPr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bg-BG" sz="1400">
                <a:solidFill>
                  <a:schemeClr val="tx2"/>
                </a:solidFill>
              </a:rPr>
              <a:t>Управление на качеството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testing.org/" TargetMode="External"/><Relationship Id="rId2" Type="http://schemas.openxmlformats.org/officeDocument/2006/relationships/hyperlink" Target="http://www.softwareqatest.com/qatweb1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Управление на качеството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Инструменти за функционално тестване на уеб приложения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824-8264-4662-B20E-A571D505D3AB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</a:t>
            </a:r>
          </a:p>
          <a:p>
            <a:r>
              <a:rPr lang="en-US" dirty="0" err="1"/>
              <a:t>Watir</a:t>
            </a:r>
            <a:endParaRPr lang="en-US" dirty="0"/>
          </a:p>
          <a:p>
            <a:r>
              <a:rPr lang="en-US" dirty="0" err="1"/>
              <a:t>Watin</a:t>
            </a:r>
            <a:endParaRPr lang="en-US" dirty="0"/>
          </a:p>
          <a:p>
            <a:r>
              <a:rPr lang="en-US" dirty="0"/>
              <a:t>QTP</a:t>
            </a:r>
          </a:p>
          <a:p>
            <a:r>
              <a:rPr lang="en-US" dirty="0"/>
              <a:t>WET</a:t>
            </a:r>
          </a:p>
          <a:p>
            <a:r>
              <a:rPr lang="en-US" dirty="0" err="1"/>
              <a:t>Sahi</a:t>
            </a:r>
            <a:endParaRPr lang="bg-BG" dirty="0"/>
          </a:p>
          <a:p>
            <a:r>
              <a:rPr lang="en-US" dirty="0"/>
              <a:t>Celerity</a:t>
            </a:r>
          </a:p>
          <a:p>
            <a:r>
              <a:rPr lang="en-US" dirty="0"/>
              <a:t>…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Инструменти за нефункционално тестване на уеб приложения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CD6B-1C72-4462-8EFD-F8FFA41555ED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Silk Performer</a:t>
            </a:r>
          </a:p>
          <a:p>
            <a:r>
              <a:rPr lang="en-US" dirty="0" err="1"/>
              <a:t>Jmeter</a:t>
            </a:r>
            <a:endParaRPr lang="en-US" dirty="0"/>
          </a:p>
          <a:p>
            <a:r>
              <a:rPr lang="en-US" dirty="0" err="1"/>
              <a:t>OpenSTA</a:t>
            </a:r>
            <a:endParaRPr lang="bg-BG" dirty="0"/>
          </a:p>
          <a:p>
            <a:r>
              <a:rPr lang="en-US" dirty="0" err="1"/>
              <a:t>LoadRunner</a:t>
            </a:r>
            <a:endParaRPr lang="en-US" dirty="0"/>
          </a:p>
          <a:p>
            <a:r>
              <a:rPr lang="en-US" dirty="0" err="1"/>
              <a:t>Telerik</a:t>
            </a:r>
            <a:r>
              <a:rPr lang="en-US" dirty="0"/>
              <a:t> Test Studio</a:t>
            </a:r>
          </a:p>
          <a:p>
            <a:r>
              <a:rPr lang="en-US" dirty="0" err="1"/>
              <a:t>LoadRunner</a:t>
            </a:r>
            <a:endParaRPr lang="en-US" dirty="0"/>
          </a:p>
          <a:p>
            <a:r>
              <a:rPr lang="en-US" dirty="0" err="1"/>
              <a:t>LoadUI</a:t>
            </a:r>
            <a:endParaRPr lang="en-US" dirty="0"/>
          </a:p>
          <a:p>
            <a:r>
              <a:rPr lang="en-US" dirty="0"/>
              <a:t>Load Tester LITE</a:t>
            </a:r>
          </a:p>
          <a:p>
            <a:r>
              <a:rPr lang="en-US" dirty="0" err="1"/>
              <a:t>LoadZen</a:t>
            </a:r>
            <a:endParaRPr lang="en-US" dirty="0"/>
          </a:p>
          <a:p>
            <a:r>
              <a:rPr lang="en-US" dirty="0" err="1"/>
              <a:t>WebLOAD</a:t>
            </a:r>
            <a:endParaRPr lang="en-US" dirty="0"/>
          </a:p>
          <a:p>
            <a:r>
              <a:rPr lang="en-US" dirty="0"/>
              <a:t>…</a:t>
            </a:r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Инструменти за тестване на ниво програмна единица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52BD-24DD-43C3-94BA-3A28193A112D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JCrasher</a:t>
            </a:r>
            <a:endParaRPr lang="en-US" dirty="0"/>
          </a:p>
          <a:p>
            <a:r>
              <a:rPr lang="en-US" dirty="0" err="1"/>
              <a:t>Symstra</a:t>
            </a:r>
            <a:endParaRPr lang="en-US" dirty="0"/>
          </a:p>
          <a:p>
            <a:r>
              <a:rPr lang="en-US" dirty="0" err="1"/>
              <a:t>JUnit</a:t>
            </a:r>
            <a:endParaRPr lang="en-US" dirty="0"/>
          </a:p>
          <a:p>
            <a:r>
              <a:rPr lang="en-US" dirty="0" err="1"/>
              <a:t>NUnit</a:t>
            </a:r>
            <a:endParaRPr lang="en-US" dirty="0"/>
          </a:p>
          <a:p>
            <a:r>
              <a:rPr lang="en-US" dirty="0" err="1"/>
              <a:t>Jtest</a:t>
            </a:r>
            <a:endParaRPr lang="en-US" dirty="0"/>
          </a:p>
          <a:p>
            <a:r>
              <a:rPr lang="en-US" dirty="0" err="1"/>
              <a:t>Qunit</a:t>
            </a:r>
            <a:endParaRPr lang="en-US" dirty="0"/>
          </a:p>
          <a:p>
            <a:r>
              <a:rPr lang="en-US" dirty="0"/>
              <a:t>YUI Test</a:t>
            </a:r>
          </a:p>
          <a:p>
            <a:r>
              <a:rPr lang="en-US" dirty="0" err="1"/>
              <a:t>CppTest</a:t>
            </a:r>
            <a:endParaRPr lang="en-US" dirty="0"/>
          </a:p>
          <a:p>
            <a:r>
              <a:rPr lang="en-US" dirty="0"/>
              <a:t>…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6998-4A2F-4DFA-BF61-68FA8070C18E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Предназначение на инструмента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1DB5-467F-4276-8FFE-DC88BFA312F8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Област на приложение</a:t>
            </a:r>
          </a:p>
          <a:p>
            <a:r>
              <a:rPr lang="bg-BG" dirty="0"/>
              <a:t>Тестови артефакти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  <a:r>
              <a:rPr lang="en-US" dirty="0"/>
              <a:t> </a:t>
            </a:r>
            <a:r>
              <a:rPr lang="bg-BG" dirty="0"/>
              <a:t>на инструмента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97F-FE3F-4766-B989-5DCABDF52D3C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Структура на тестовия сценарий</a:t>
            </a:r>
          </a:p>
          <a:p>
            <a:pPr lvl="1"/>
            <a:r>
              <a:rPr lang="bg-BG" dirty="0"/>
              <a:t>Типове проверки (</a:t>
            </a:r>
            <a:r>
              <a:rPr lang="en-US" dirty="0"/>
              <a:t>assertions</a:t>
            </a:r>
            <a:r>
              <a:rPr lang="bg-BG" dirty="0"/>
              <a:t>)</a:t>
            </a:r>
          </a:p>
          <a:p>
            <a:r>
              <a:rPr lang="bg-BG" dirty="0"/>
              <a:t>Организация и съхранение на тестовите сценарии</a:t>
            </a:r>
            <a:endParaRPr lang="en-US" dirty="0"/>
          </a:p>
          <a:p>
            <a:r>
              <a:rPr lang="bg-BG" dirty="0"/>
              <a:t>Скриптов език</a:t>
            </a:r>
            <a:endParaRPr lang="en-US" dirty="0"/>
          </a:p>
          <a:p>
            <a:r>
              <a:rPr lang="bg-BG" dirty="0"/>
              <a:t>Типове тестване</a:t>
            </a:r>
          </a:p>
          <a:p>
            <a:pPr lvl="1"/>
            <a:r>
              <a:rPr lang="bg-BG" dirty="0"/>
              <a:t>Тестване на ниво програмна единица</a:t>
            </a:r>
          </a:p>
          <a:p>
            <a:pPr lvl="1"/>
            <a:r>
              <a:rPr lang="bg-BG" dirty="0"/>
              <a:t>Функционално тестване</a:t>
            </a:r>
          </a:p>
          <a:p>
            <a:pPr lvl="1"/>
            <a:r>
              <a:rPr lang="bg-BG" dirty="0"/>
              <a:t>Нефункционално тестване (производителност, сигурност, натоварване и др.)</a:t>
            </a:r>
            <a:endParaRPr lang="en-US" dirty="0"/>
          </a:p>
          <a:p>
            <a:r>
              <a:rPr lang="bg-BG" dirty="0"/>
              <a:t>Наблюдение (</a:t>
            </a:r>
            <a:r>
              <a:rPr lang="en-US" dirty="0"/>
              <a:t>monitoring</a:t>
            </a:r>
            <a:r>
              <a:rPr lang="bg-BG" dirty="0"/>
              <a:t>)</a:t>
            </a:r>
          </a:p>
          <a:p>
            <a:r>
              <a:rPr lang="bg-BG" dirty="0"/>
              <a:t>Подпомогнато от данни тестване (</a:t>
            </a:r>
            <a:r>
              <a:rPr lang="en-US" dirty="0"/>
              <a:t>data driven tests</a:t>
            </a:r>
            <a:r>
              <a:rPr lang="bg-BG" dirty="0"/>
              <a:t>)</a:t>
            </a:r>
          </a:p>
          <a:p>
            <a:r>
              <a:rPr lang="bg-BG" dirty="0"/>
              <a:t>Генериране на отчети (</a:t>
            </a:r>
            <a:r>
              <a:rPr lang="en-US" dirty="0"/>
              <a:t>Reporting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Интеграция със среди за разработка</a:t>
            </a:r>
          </a:p>
          <a:p>
            <a:r>
              <a:rPr lang="bg-BG" dirty="0"/>
              <a:t>Поддържани стандарти</a:t>
            </a:r>
          </a:p>
          <a:p>
            <a:r>
              <a:rPr lang="bg-BG" dirty="0"/>
              <a:t>Оценка за покритието на изпълнените тестове</a:t>
            </a:r>
          </a:p>
          <a:p>
            <a:r>
              <a:rPr lang="bg-BG" dirty="0"/>
              <a:t>Лиценз, отворен код</a:t>
            </a:r>
            <a:endParaRPr lang="en-US" dirty="0"/>
          </a:p>
          <a:p>
            <a:r>
              <a:rPr lang="en-US" dirty="0"/>
              <a:t>…</a:t>
            </a:r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Реализация на примерен тестов сценарий (демо)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025C-3B71-476F-80A8-E7D4F1ED562D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Стъпково описание на последователността при тестване на конкретно приложение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178-B82C-48BD-AD31-50F1C6176EA6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3BC4-19FE-4109-B169-D948428B4B1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Списък с ПРИМЕРНИ инструменти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http://www.softwareqatest.com/qatweb1.html</a:t>
            </a:r>
            <a:endParaRPr lang="en-US" dirty="0"/>
          </a:p>
          <a:p>
            <a:r>
              <a:rPr lang="en-US" dirty="0">
                <a:hlinkClick r:id="rId3"/>
              </a:rPr>
              <a:t>http://opensourcetesting.org/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Инструменти за тестване на уеб услуги и бизнес процеси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8F76-82F2-4507-8F46-3E72B810169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/>
              <a:t>Управление на качеството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SaopUI</a:t>
            </a:r>
            <a:endParaRPr lang="en-US" dirty="0"/>
          </a:p>
          <a:p>
            <a:r>
              <a:rPr lang="en-US" dirty="0"/>
              <a:t>Oracle BPEL Test Framework</a:t>
            </a:r>
          </a:p>
          <a:p>
            <a:r>
              <a:rPr lang="en-US" dirty="0" err="1"/>
              <a:t>SOAtest</a:t>
            </a:r>
            <a:endParaRPr lang="en-US" dirty="0"/>
          </a:p>
          <a:p>
            <a:r>
              <a:rPr lang="en-US" dirty="0" err="1"/>
              <a:t>BPELUnit</a:t>
            </a:r>
            <a:endParaRPr lang="en-US" dirty="0"/>
          </a:p>
          <a:p>
            <a:r>
              <a:rPr lang="en-US" dirty="0" err="1"/>
              <a:t>SOAPSonar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</TotalTime>
  <Words>254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Wingdings</vt:lpstr>
      <vt:lpstr>Wingdings 2</vt:lpstr>
      <vt:lpstr>Median</vt:lpstr>
      <vt:lpstr>PowerPoint Presentation</vt:lpstr>
      <vt:lpstr>Съдържание</vt:lpstr>
      <vt:lpstr>Предназначение на инструмента</vt:lpstr>
      <vt:lpstr>Характеристики на инструмента</vt:lpstr>
      <vt:lpstr>Реализация на примерен тестов сценарий (демо)</vt:lpstr>
      <vt:lpstr>Предимства и недостатъци</vt:lpstr>
      <vt:lpstr>Заключение</vt:lpstr>
      <vt:lpstr>Списък с ПРИМЕРНИ инструменти</vt:lpstr>
      <vt:lpstr>Инструменти за тестване на уеб услуги и бизнес процеси</vt:lpstr>
      <vt:lpstr>Инструменти за функционално тестване на уеб приложения</vt:lpstr>
      <vt:lpstr>Инструменти за нефункционално тестване на уеб приложения</vt:lpstr>
      <vt:lpstr>Инструменти за тестване на ниво програмна единица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Desislava Petrova-Antonova</cp:lastModifiedBy>
  <cp:revision>27</cp:revision>
  <dcterms:created xsi:type="dcterms:W3CDTF">2012-10-30T14:08:05Z</dcterms:created>
  <dcterms:modified xsi:type="dcterms:W3CDTF">2021-10-22T16:02:37Z</dcterms:modified>
</cp:coreProperties>
</file>