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0"/>
  </p:notesMasterIdLst>
  <p:sldIdLst>
    <p:sldId id="256" r:id="rId2"/>
    <p:sldId id="262" r:id="rId3"/>
    <p:sldId id="257" r:id="rId4"/>
    <p:sldId id="273" r:id="rId5"/>
    <p:sldId id="278" r:id="rId6"/>
    <p:sldId id="279" r:id="rId7"/>
    <p:sldId id="281" r:id="rId8"/>
    <p:sldId id="282" r:id="rId9"/>
    <p:sldId id="283" r:id="rId10"/>
    <p:sldId id="259" r:id="rId11"/>
    <p:sldId id="280" r:id="rId12"/>
    <p:sldId id="268" r:id="rId13"/>
    <p:sldId id="270" r:id="rId14"/>
    <p:sldId id="269" r:id="rId15"/>
    <p:sldId id="277" r:id="rId16"/>
    <p:sldId id="28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096DE-2878-4638-AA9A-9E50BDAC203E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CA76CF1-B9E5-4FA1-BE32-DA088D8DB974}">
      <dgm:prSet/>
      <dgm:spPr/>
      <dgm:t>
        <a:bodyPr/>
        <a:lstStyle/>
        <a:p>
          <a:r>
            <a:rPr lang="bg-BG" dirty="0"/>
            <a:t>Проучване за осъществимост (</a:t>
          </a:r>
          <a:r>
            <a:rPr lang="en-US" dirty="0"/>
            <a:t>feasibility study</a:t>
          </a:r>
          <a:r>
            <a:rPr lang="bg-BG" dirty="0"/>
            <a:t>) </a:t>
          </a:r>
          <a:endParaRPr lang="en-US" dirty="0"/>
        </a:p>
      </dgm:t>
    </dgm:pt>
    <dgm:pt modelId="{C8B4B733-A128-43B3-B308-2F6507AC67C2}" type="parTrans" cxnId="{75800934-7FF1-46E9-B478-0EE856031A99}">
      <dgm:prSet/>
      <dgm:spPr/>
      <dgm:t>
        <a:bodyPr/>
        <a:lstStyle/>
        <a:p>
          <a:endParaRPr lang="en-US"/>
        </a:p>
      </dgm:t>
    </dgm:pt>
    <dgm:pt modelId="{F2E65824-E02B-4883-8C57-37792C577CAC}" type="sibTrans" cxnId="{75800934-7FF1-46E9-B478-0EE856031A99}">
      <dgm:prSet/>
      <dgm:spPr/>
      <dgm:t>
        <a:bodyPr/>
        <a:lstStyle/>
        <a:p>
          <a:endParaRPr lang="en-US"/>
        </a:p>
      </dgm:t>
    </dgm:pt>
    <dgm:pt modelId="{87C5BBA3-AC3E-4E0C-AADC-57200517DCE3}">
      <dgm:prSet/>
      <dgm:spPr/>
      <dgm:t>
        <a:bodyPr/>
        <a:lstStyle/>
        <a:p>
          <a:r>
            <a:rPr lang="bg-BG" dirty="0"/>
            <a:t>Брейнсторминг</a:t>
          </a:r>
          <a:endParaRPr lang="en-US" dirty="0"/>
        </a:p>
      </dgm:t>
    </dgm:pt>
    <dgm:pt modelId="{EE9E9C69-7418-448F-86DD-882E72AC03D8}" type="parTrans" cxnId="{76764FCD-DB74-4020-A10F-A09AE61C5C5F}">
      <dgm:prSet/>
      <dgm:spPr/>
      <dgm:t>
        <a:bodyPr/>
        <a:lstStyle/>
        <a:p>
          <a:endParaRPr lang="en-US"/>
        </a:p>
      </dgm:t>
    </dgm:pt>
    <dgm:pt modelId="{90872A20-05AE-4848-A340-86B4D5B7F7FE}" type="sibTrans" cxnId="{76764FCD-DB74-4020-A10F-A09AE61C5C5F}">
      <dgm:prSet/>
      <dgm:spPr/>
      <dgm:t>
        <a:bodyPr/>
        <a:lstStyle/>
        <a:p>
          <a:endParaRPr lang="en-US"/>
        </a:p>
      </dgm:t>
    </dgm:pt>
    <dgm:pt modelId="{D1B7F3CC-C484-43E2-AA27-739FEB3219E3}">
      <dgm:prSet/>
      <dgm:spPr/>
      <dgm:t>
        <a:bodyPr/>
        <a:lstStyle/>
        <a:p>
          <a:r>
            <a:rPr lang="bg-BG" dirty="0"/>
            <a:t>Интервюта</a:t>
          </a:r>
          <a:endParaRPr lang="en-US" dirty="0"/>
        </a:p>
      </dgm:t>
    </dgm:pt>
    <dgm:pt modelId="{427EBA0B-306C-46F7-9B78-B1BF4E1BF4CE}" type="parTrans" cxnId="{56D9D578-85DD-4C4D-B603-69C84B9BD976}">
      <dgm:prSet/>
      <dgm:spPr/>
      <dgm:t>
        <a:bodyPr/>
        <a:lstStyle/>
        <a:p>
          <a:endParaRPr lang="en-US"/>
        </a:p>
      </dgm:t>
    </dgm:pt>
    <dgm:pt modelId="{0A6CD8DA-7F6B-4601-97CD-728E86936F46}" type="sibTrans" cxnId="{56D9D578-85DD-4C4D-B603-69C84B9BD976}">
      <dgm:prSet/>
      <dgm:spPr/>
      <dgm:t>
        <a:bodyPr/>
        <a:lstStyle/>
        <a:p>
          <a:endParaRPr lang="en-US"/>
        </a:p>
      </dgm:t>
    </dgm:pt>
    <dgm:pt modelId="{BCF74121-3B11-49A2-8E8A-7A48E4A33AB9}">
      <dgm:prSet/>
      <dgm:spPr/>
      <dgm:t>
        <a:bodyPr/>
        <a:lstStyle/>
        <a:p>
          <a:r>
            <a:rPr lang="bg-BG" dirty="0"/>
            <a:t>Прототип</a:t>
          </a:r>
          <a:endParaRPr lang="en-US" dirty="0"/>
        </a:p>
      </dgm:t>
    </dgm:pt>
    <dgm:pt modelId="{0215CC77-1376-4E0A-A7C8-15BC36193A03}" type="parTrans" cxnId="{9C49CA09-85BF-4CC1-A1C1-646564708C18}">
      <dgm:prSet/>
      <dgm:spPr/>
      <dgm:t>
        <a:bodyPr/>
        <a:lstStyle/>
        <a:p>
          <a:endParaRPr lang="en-US"/>
        </a:p>
      </dgm:t>
    </dgm:pt>
    <dgm:pt modelId="{E4FAA336-0429-470E-8812-3B1D50FECD44}" type="sibTrans" cxnId="{9C49CA09-85BF-4CC1-A1C1-646564708C18}">
      <dgm:prSet/>
      <dgm:spPr/>
      <dgm:t>
        <a:bodyPr/>
        <a:lstStyle/>
        <a:p>
          <a:endParaRPr lang="en-US"/>
        </a:p>
      </dgm:t>
    </dgm:pt>
    <dgm:pt modelId="{7BB51F31-1797-4818-A4A4-CBE4D01EFDF1}" type="pres">
      <dgm:prSet presAssocID="{6F1096DE-2878-4638-AA9A-9E50BDAC203E}" presName="linear" presStyleCnt="0">
        <dgm:presLayoutVars>
          <dgm:animLvl val="lvl"/>
          <dgm:resizeHandles val="exact"/>
        </dgm:presLayoutVars>
      </dgm:prSet>
      <dgm:spPr/>
    </dgm:pt>
    <dgm:pt modelId="{D594F069-CE0C-4191-9102-A39595343A22}" type="pres">
      <dgm:prSet presAssocID="{CCA76CF1-B9E5-4FA1-BE32-DA088D8DB9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02F5D6-4419-4135-8671-D5363D984E10}" type="pres">
      <dgm:prSet presAssocID="{F2E65824-E02B-4883-8C57-37792C577CAC}" presName="spacer" presStyleCnt="0"/>
      <dgm:spPr/>
    </dgm:pt>
    <dgm:pt modelId="{ECFC53A3-7F59-4D6B-AEF3-8DC7048310DD}" type="pres">
      <dgm:prSet presAssocID="{87C5BBA3-AC3E-4E0C-AADC-57200517DC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7FA98-7ACE-46CA-88AA-3030CFC76149}" type="pres">
      <dgm:prSet presAssocID="{90872A20-05AE-4848-A340-86B4D5B7F7FE}" presName="spacer" presStyleCnt="0"/>
      <dgm:spPr/>
    </dgm:pt>
    <dgm:pt modelId="{9C716320-14F6-45DB-94F5-8FF786611E89}" type="pres">
      <dgm:prSet presAssocID="{D1B7F3CC-C484-43E2-AA27-739FEB321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53DB2C-306A-43B1-AA50-C82290E6DCCD}" type="pres">
      <dgm:prSet presAssocID="{0A6CD8DA-7F6B-4601-97CD-728E86936F46}" presName="spacer" presStyleCnt="0"/>
      <dgm:spPr/>
    </dgm:pt>
    <dgm:pt modelId="{1584936F-BC08-4AFC-AEDF-1C3160057C82}" type="pres">
      <dgm:prSet presAssocID="{BCF74121-3B11-49A2-8E8A-7A48E4A33A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426F05-2B0F-41AF-8DDE-35B9FCEEB15B}" type="presOf" srcId="{D1B7F3CC-C484-43E2-AA27-739FEB3219E3}" destId="{9C716320-14F6-45DB-94F5-8FF786611E89}" srcOrd="0" destOrd="0" presId="urn:microsoft.com/office/officeart/2005/8/layout/vList2"/>
    <dgm:cxn modelId="{9C49CA09-85BF-4CC1-A1C1-646564708C18}" srcId="{6F1096DE-2878-4638-AA9A-9E50BDAC203E}" destId="{BCF74121-3B11-49A2-8E8A-7A48E4A33AB9}" srcOrd="3" destOrd="0" parTransId="{0215CC77-1376-4E0A-A7C8-15BC36193A03}" sibTransId="{E4FAA336-0429-470E-8812-3B1D50FECD44}"/>
    <dgm:cxn modelId="{87168016-116F-4764-A2A1-4C1B990F912B}" type="presOf" srcId="{6F1096DE-2878-4638-AA9A-9E50BDAC203E}" destId="{7BB51F31-1797-4818-A4A4-CBE4D01EFDF1}" srcOrd="0" destOrd="0" presId="urn:microsoft.com/office/officeart/2005/8/layout/vList2"/>
    <dgm:cxn modelId="{6FDBAB24-EF6E-438E-9951-D586C2D63E70}" type="presOf" srcId="{87C5BBA3-AC3E-4E0C-AADC-57200517DCE3}" destId="{ECFC53A3-7F59-4D6B-AEF3-8DC7048310DD}" srcOrd="0" destOrd="0" presId="urn:microsoft.com/office/officeart/2005/8/layout/vList2"/>
    <dgm:cxn modelId="{75800934-7FF1-46E9-B478-0EE856031A99}" srcId="{6F1096DE-2878-4638-AA9A-9E50BDAC203E}" destId="{CCA76CF1-B9E5-4FA1-BE32-DA088D8DB974}" srcOrd="0" destOrd="0" parTransId="{C8B4B733-A128-43B3-B308-2F6507AC67C2}" sibTransId="{F2E65824-E02B-4883-8C57-37792C577CAC}"/>
    <dgm:cxn modelId="{56D9D578-85DD-4C4D-B603-69C84B9BD976}" srcId="{6F1096DE-2878-4638-AA9A-9E50BDAC203E}" destId="{D1B7F3CC-C484-43E2-AA27-739FEB3219E3}" srcOrd="2" destOrd="0" parTransId="{427EBA0B-306C-46F7-9B78-B1BF4E1BF4CE}" sibTransId="{0A6CD8DA-7F6B-4601-97CD-728E86936F46}"/>
    <dgm:cxn modelId="{74293EC4-0FDF-4240-A61D-68BAEDC904C7}" type="presOf" srcId="{CCA76CF1-B9E5-4FA1-BE32-DA088D8DB974}" destId="{D594F069-CE0C-4191-9102-A39595343A22}" srcOrd="0" destOrd="0" presId="urn:microsoft.com/office/officeart/2005/8/layout/vList2"/>
    <dgm:cxn modelId="{139D28C7-7F9A-4D36-859A-920E0E7C37EB}" type="presOf" srcId="{BCF74121-3B11-49A2-8E8A-7A48E4A33AB9}" destId="{1584936F-BC08-4AFC-AEDF-1C3160057C82}" srcOrd="0" destOrd="0" presId="urn:microsoft.com/office/officeart/2005/8/layout/vList2"/>
    <dgm:cxn modelId="{76764FCD-DB74-4020-A10F-A09AE61C5C5F}" srcId="{6F1096DE-2878-4638-AA9A-9E50BDAC203E}" destId="{87C5BBA3-AC3E-4E0C-AADC-57200517DCE3}" srcOrd="1" destOrd="0" parTransId="{EE9E9C69-7418-448F-86DD-882E72AC03D8}" sibTransId="{90872A20-05AE-4848-A340-86B4D5B7F7FE}"/>
    <dgm:cxn modelId="{8E687845-B59B-4348-AE93-DDC3C4599555}" type="presParOf" srcId="{7BB51F31-1797-4818-A4A4-CBE4D01EFDF1}" destId="{D594F069-CE0C-4191-9102-A39595343A22}" srcOrd="0" destOrd="0" presId="urn:microsoft.com/office/officeart/2005/8/layout/vList2"/>
    <dgm:cxn modelId="{66333DBA-D772-4B52-BD04-369FAD0A5F8E}" type="presParOf" srcId="{7BB51F31-1797-4818-A4A4-CBE4D01EFDF1}" destId="{9A02F5D6-4419-4135-8671-D5363D984E10}" srcOrd="1" destOrd="0" presId="urn:microsoft.com/office/officeart/2005/8/layout/vList2"/>
    <dgm:cxn modelId="{29F66762-CCB8-4D42-A347-781FEF5C7B80}" type="presParOf" srcId="{7BB51F31-1797-4818-A4A4-CBE4D01EFDF1}" destId="{ECFC53A3-7F59-4D6B-AEF3-8DC7048310DD}" srcOrd="2" destOrd="0" presId="urn:microsoft.com/office/officeart/2005/8/layout/vList2"/>
    <dgm:cxn modelId="{1028C5A1-2669-447A-AD45-EEF9C283681A}" type="presParOf" srcId="{7BB51F31-1797-4818-A4A4-CBE4D01EFDF1}" destId="{80B7FA98-7ACE-46CA-88AA-3030CFC76149}" srcOrd="3" destOrd="0" presId="urn:microsoft.com/office/officeart/2005/8/layout/vList2"/>
    <dgm:cxn modelId="{686D2505-5156-4B5D-9DE4-B6294974C0B3}" type="presParOf" srcId="{7BB51F31-1797-4818-A4A4-CBE4D01EFDF1}" destId="{9C716320-14F6-45DB-94F5-8FF786611E89}" srcOrd="4" destOrd="0" presId="urn:microsoft.com/office/officeart/2005/8/layout/vList2"/>
    <dgm:cxn modelId="{CABB3855-84D0-4B2C-9950-AE9CD43BD2A4}" type="presParOf" srcId="{7BB51F31-1797-4818-A4A4-CBE4D01EFDF1}" destId="{8953DB2C-306A-43B1-AA50-C82290E6DCCD}" srcOrd="5" destOrd="0" presId="urn:microsoft.com/office/officeart/2005/8/layout/vList2"/>
    <dgm:cxn modelId="{2B308973-295A-4044-AC15-C980501DF403}" type="presParOf" srcId="{7BB51F31-1797-4818-A4A4-CBE4D01EFDF1}" destId="{1584936F-BC08-4AFC-AEDF-1C3160057C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D2DDC-8B22-4CFF-A97D-17589ABB3D7A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EFB304D-FF86-4345-ABB5-D76638CB5EBD}">
      <dgm:prSet/>
      <dgm:spPr/>
      <dgm:t>
        <a:bodyPr/>
        <a:lstStyle/>
        <a:p>
          <a:r>
            <a:rPr lang="bg-BG" dirty="0"/>
            <a:t>Профил на външен проектов мениджър</a:t>
          </a:r>
          <a:endParaRPr lang="en-US" dirty="0"/>
        </a:p>
      </dgm:t>
    </dgm:pt>
    <dgm:pt modelId="{A583997B-A365-47D0-9DFA-72F90211C9A6}" type="parTrans" cxnId="{B004BD9B-16FC-4256-A95E-CB17CF5EC329}">
      <dgm:prSet/>
      <dgm:spPr/>
      <dgm:t>
        <a:bodyPr/>
        <a:lstStyle/>
        <a:p>
          <a:endParaRPr lang="en-US"/>
        </a:p>
      </dgm:t>
    </dgm:pt>
    <dgm:pt modelId="{6F086DD1-9E26-419B-96A8-00C70A661F01}" type="sibTrans" cxnId="{B004BD9B-16FC-4256-A95E-CB17CF5EC329}">
      <dgm:prSet/>
      <dgm:spPr/>
      <dgm:t>
        <a:bodyPr/>
        <a:lstStyle/>
        <a:p>
          <a:endParaRPr lang="en-US"/>
        </a:p>
      </dgm:t>
    </dgm:pt>
    <dgm:pt modelId="{0933219E-AAC3-41BD-B69F-9C25DC4D1F0E}">
      <dgm:prSet/>
      <dgm:spPr/>
      <dgm:t>
        <a:bodyPr/>
        <a:lstStyle/>
        <a:p>
          <a:r>
            <a:rPr lang="en-US" dirty="0"/>
            <a:t>ICB</a:t>
          </a:r>
        </a:p>
      </dgm:t>
    </dgm:pt>
    <dgm:pt modelId="{C1ECC949-AEB7-45DE-8E26-9CD44E66F2CD}" type="parTrans" cxnId="{2323AF16-0ED1-4152-98A8-483351CC68A5}">
      <dgm:prSet/>
      <dgm:spPr/>
      <dgm:t>
        <a:bodyPr/>
        <a:lstStyle/>
        <a:p>
          <a:endParaRPr lang="en-US"/>
        </a:p>
      </dgm:t>
    </dgm:pt>
    <dgm:pt modelId="{018A80F4-50A2-4C13-AA27-3714B7DF210B}" type="sibTrans" cxnId="{2323AF16-0ED1-4152-98A8-483351CC68A5}">
      <dgm:prSet/>
      <dgm:spPr/>
      <dgm:t>
        <a:bodyPr/>
        <a:lstStyle/>
        <a:p>
          <a:endParaRPr lang="en-US"/>
        </a:p>
      </dgm:t>
    </dgm:pt>
    <dgm:pt modelId="{AFA81764-7E41-4503-82C6-62A7C1D5DB9B}">
      <dgm:prSet/>
      <dgm:spPr/>
      <dgm:t>
        <a:bodyPr/>
        <a:lstStyle/>
        <a:p>
          <a:r>
            <a:rPr lang="bg-BG" dirty="0"/>
            <a:t>Насоки за разработката на подобен тип системи</a:t>
          </a:r>
          <a:endParaRPr lang="en-US" dirty="0"/>
        </a:p>
      </dgm:t>
    </dgm:pt>
    <dgm:pt modelId="{59A7CFEC-B447-4034-8BEB-F0A8866684B8}" type="parTrans" cxnId="{6E698FDA-2DE1-4F03-B5EE-A839142EFE05}">
      <dgm:prSet/>
      <dgm:spPr/>
      <dgm:t>
        <a:bodyPr/>
        <a:lstStyle/>
        <a:p>
          <a:endParaRPr lang="en-US"/>
        </a:p>
      </dgm:t>
    </dgm:pt>
    <dgm:pt modelId="{AC208CC1-BDF5-4AD8-91BF-473F0D9CB348}" type="sibTrans" cxnId="{6E698FDA-2DE1-4F03-B5EE-A839142EFE05}">
      <dgm:prSet/>
      <dgm:spPr/>
      <dgm:t>
        <a:bodyPr/>
        <a:lstStyle/>
        <a:p>
          <a:endParaRPr lang="en-US"/>
        </a:p>
      </dgm:t>
    </dgm:pt>
    <dgm:pt modelId="{554FA445-97F2-4486-9C1A-67995E2278F3}">
      <dgm:prSet/>
      <dgm:spPr/>
      <dgm:t>
        <a:bodyPr/>
        <a:lstStyle/>
        <a:p>
          <a:r>
            <a:rPr lang="bg-BG"/>
            <a:t>Подход</a:t>
          </a:r>
          <a:endParaRPr lang="en-US"/>
        </a:p>
      </dgm:t>
    </dgm:pt>
    <dgm:pt modelId="{008DD891-5030-4586-BF57-085179E494D3}" type="parTrans" cxnId="{F4B62497-F026-436C-BC5D-B0A263CEFE3C}">
      <dgm:prSet/>
      <dgm:spPr/>
      <dgm:t>
        <a:bodyPr/>
        <a:lstStyle/>
        <a:p>
          <a:endParaRPr lang="en-US"/>
        </a:p>
      </dgm:t>
    </dgm:pt>
    <dgm:pt modelId="{36651331-AB4C-4B0E-9B87-96A5A62885D0}" type="sibTrans" cxnId="{F4B62497-F026-436C-BC5D-B0A263CEFE3C}">
      <dgm:prSet/>
      <dgm:spPr/>
      <dgm:t>
        <a:bodyPr/>
        <a:lstStyle/>
        <a:p>
          <a:endParaRPr lang="en-US"/>
        </a:p>
      </dgm:t>
    </dgm:pt>
    <dgm:pt modelId="{2BDE8A6F-1E13-4010-9B94-B74791A177C7}">
      <dgm:prSet/>
      <dgm:spPr/>
      <dgm:t>
        <a:bodyPr/>
        <a:lstStyle/>
        <a:p>
          <a:r>
            <a:rPr lang="bg-BG" dirty="0"/>
            <a:t>„</a:t>
          </a:r>
          <a:r>
            <a:rPr lang="en-US" dirty="0"/>
            <a:t>Face to Face</a:t>
          </a:r>
          <a:r>
            <a:rPr lang="bg-BG" dirty="0"/>
            <a:t>“ интервю</a:t>
          </a:r>
          <a:endParaRPr lang="en-US" dirty="0"/>
        </a:p>
      </dgm:t>
    </dgm:pt>
    <dgm:pt modelId="{A35C9877-2E0B-441C-98AC-7AAB830DD72D}" type="parTrans" cxnId="{2EB2BF18-6809-4C7B-A8C6-DE0A8B754E20}">
      <dgm:prSet/>
      <dgm:spPr/>
      <dgm:t>
        <a:bodyPr/>
        <a:lstStyle/>
        <a:p>
          <a:endParaRPr lang="en-US"/>
        </a:p>
      </dgm:t>
    </dgm:pt>
    <dgm:pt modelId="{CA1A436B-729A-4442-AC11-50D08939CED1}" type="sibTrans" cxnId="{2EB2BF18-6809-4C7B-A8C6-DE0A8B754E20}">
      <dgm:prSet/>
      <dgm:spPr/>
      <dgm:t>
        <a:bodyPr/>
        <a:lstStyle/>
        <a:p>
          <a:endParaRPr lang="en-US"/>
        </a:p>
      </dgm:t>
    </dgm:pt>
    <dgm:pt modelId="{6016B52F-39BE-4C9A-8BFF-7C207DC97F8E}">
      <dgm:prSet/>
      <dgm:spPr/>
      <dgm:t>
        <a:bodyPr/>
        <a:lstStyle/>
        <a:p>
          <a:r>
            <a:rPr lang="bg-BG" dirty="0"/>
            <a:t>Николай Колев</a:t>
          </a:r>
          <a:endParaRPr lang="en-US" dirty="0"/>
        </a:p>
      </dgm:t>
    </dgm:pt>
    <dgm:pt modelId="{880B162F-46DC-4F2C-9A3C-48BE62E7333F}" type="parTrans" cxnId="{FA6996DD-284A-46A5-8A82-4E939A1FFA8A}">
      <dgm:prSet/>
      <dgm:spPr/>
      <dgm:t>
        <a:bodyPr/>
        <a:lstStyle/>
        <a:p>
          <a:endParaRPr lang="en-US"/>
        </a:p>
      </dgm:t>
    </dgm:pt>
    <dgm:pt modelId="{2FEE13AC-131F-4378-B269-414440EF567E}" type="sibTrans" cxnId="{FA6996DD-284A-46A5-8A82-4E939A1FFA8A}">
      <dgm:prSet/>
      <dgm:spPr/>
      <dgm:t>
        <a:bodyPr/>
        <a:lstStyle/>
        <a:p>
          <a:endParaRPr lang="en-US"/>
        </a:p>
      </dgm:t>
    </dgm:pt>
    <dgm:pt modelId="{F5D6B441-99A1-458E-BBF7-E1843F57DAE4}">
      <dgm:prSet/>
      <dgm:spPr/>
      <dgm:t>
        <a:bodyPr/>
        <a:lstStyle/>
        <a:p>
          <a:r>
            <a:rPr lang="bg-BG" dirty="0"/>
            <a:t>Мениджър с опит в управлението на най-различни проекти в ИТ индустрията (непряка връзка)</a:t>
          </a:r>
          <a:endParaRPr lang="en-US" dirty="0"/>
        </a:p>
      </dgm:t>
    </dgm:pt>
    <dgm:pt modelId="{E89CDB55-1E9A-4288-892C-A117555D2BC8}" type="parTrans" cxnId="{D9F261E8-F25B-415F-ADB7-416356A976FF}">
      <dgm:prSet/>
      <dgm:spPr/>
      <dgm:t>
        <a:bodyPr/>
        <a:lstStyle/>
        <a:p>
          <a:endParaRPr lang="en-US"/>
        </a:p>
      </dgm:t>
    </dgm:pt>
    <dgm:pt modelId="{5D6A179F-83F0-4427-858C-6AEDE092BC5E}" type="sibTrans" cxnId="{D9F261E8-F25B-415F-ADB7-416356A976FF}">
      <dgm:prSet/>
      <dgm:spPr/>
      <dgm:t>
        <a:bodyPr/>
        <a:lstStyle/>
        <a:p>
          <a:endParaRPr lang="en-US"/>
        </a:p>
      </dgm:t>
    </dgm:pt>
    <dgm:pt modelId="{B9D56A54-C8D5-4173-8C92-74A68C45FC4E}" type="pres">
      <dgm:prSet presAssocID="{59BD2DDC-8B22-4CFF-A97D-17589ABB3D7A}" presName="linear" presStyleCnt="0">
        <dgm:presLayoutVars>
          <dgm:animLvl val="lvl"/>
          <dgm:resizeHandles val="exact"/>
        </dgm:presLayoutVars>
      </dgm:prSet>
      <dgm:spPr/>
    </dgm:pt>
    <dgm:pt modelId="{D53412BF-29DC-482D-AEC8-1667B036F81B}" type="pres">
      <dgm:prSet presAssocID="{FEFB304D-FF86-4345-ABB5-D76638CB5E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F3AEA2-8B14-4FCF-9862-C189525B25E5}" type="pres">
      <dgm:prSet presAssocID="{FEFB304D-FF86-4345-ABB5-D76638CB5EBD}" presName="childText" presStyleLbl="revTx" presStyleIdx="0" presStyleCnt="2">
        <dgm:presLayoutVars>
          <dgm:bulletEnabled val="1"/>
        </dgm:presLayoutVars>
      </dgm:prSet>
      <dgm:spPr/>
    </dgm:pt>
    <dgm:pt modelId="{75838DB9-20B6-4351-BEBD-C68DE7DCA280}" type="pres">
      <dgm:prSet presAssocID="{554FA445-97F2-4486-9C1A-67995E2278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084345-F284-444A-BD92-C2C1B3089C26}" type="pres">
      <dgm:prSet presAssocID="{554FA445-97F2-4486-9C1A-67995E2278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23AF16-0ED1-4152-98A8-483351CC68A5}" srcId="{FEFB304D-FF86-4345-ABB5-D76638CB5EBD}" destId="{0933219E-AAC3-41BD-B69F-9C25DC4D1F0E}" srcOrd="0" destOrd="0" parTransId="{C1ECC949-AEB7-45DE-8E26-9CD44E66F2CD}" sibTransId="{018A80F4-50A2-4C13-AA27-3714B7DF210B}"/>
    <dgm:cxn modelId="{2EB2BF18-6809-4C7B-A8C6-DE0A8B754E20}" srcId="{554FA445-97F2-4486-9C1A-67995E2278F3}" destId="{2BDE8A6F-1E13-4010-9B94-B74791A177C7}" srcOrd="0" destOrd="0" parTransId="{A35C9877-2E0B-441C-98AC-7AAB830DD72D}" sibTransId="{CA1A436B-729A-4442-AC11-50D08939CED1}"/>
    <dgm:cxn modelId="{09C3CE22-0D7A-41EC-B9D1-B9245ACCA6C6}" type="presOf" srcId="{0933219E-AAC3-41BD-B69F-9C25DC4D1F0E}" destId="{03F3AEA2-8B14-4FCF-9862-C189525B25E5}" srcOrd="0" destOrd="0" presId="urn:microsoft.com/office/officeart/2005/8/layout/vList2"/>
    <dgm:cxn modelId="{09B11E2E-3753-44BF-8B0C-2371BAF02FCA}" type="presOf" srcId="{59BD2DDC-8B22-4CFF-A97D-17589ABB3D7A}" destId="{B9D56A54-C8D5-4173-8C92-74A68C45FC4E}" srcOrd="0" destOrd="0" presId="urn:microsoft.com/office/officeart/2005/8/layout/vList2"/>
    <dgm:cxn modelId="{D02F3F5C-5082-4EEE-8FA7-F5E0FF45DAB1}" type="presOf" srcId="{F5D6B441-99A1-458E-BBF7-E1843F57DAE4}" destId="{03F3AEA2-8B14-4FCF-9862-C189525B25E5}" srcOrd="0" destOrd="2" presId="urn:microsoft.com/office/officeart/2005/8/layout/vList2"/>
    <dgm:cxn modelId="{69F4D24D-769E-487E-A54A-277BE2E5B065}" type="presOf" srcId="{6016B52F-39BE-4C9A-8BFF-7C207DC97F8E}" destId="{03F3AEA2-8B14-4FCF-9862-C189525B25E5}" srcOrd="0" destOrd="1" presId="urn:microsoft.com/office/officeart/2005/8/layout/vList2"/>
    <dgm:cxn modelId="{33AEFD55-E11D-4BB2-BF2D-3370E4F0F26B}" type="presOf" srcId="{FEFB304D-FF86-4345-ABB5-D76638CB5EBD}" destId="{D53412BF-29DC-482D-AEC8-1667B036F81B}" srcOrd="0" destOrd="0" presId="urn:microsoft.com/office/officeart/2005/8/layout/vList2"/>
    <dgm:cxn modelId="{6D41647A-822F-49FD-98C4-9E00F67FAA6C}" type="presOf" srcId="{554FA445-97F2-4486-9C1A-67995E2278F3}" destId="{75838DB9-20B6-4351-BEBD-C68DE7DCA280}" srcOrd="0" destOrd="0" presId="urn:microsoft.com/office/officeart/2005/8/layout/vList2"/>
    <dgm:cxn modelId="{F4B62497-F026-436C-BC5D-B0A263CEFE3C}" srcId="{59BD2DDC-8B22-4CFF-A97D-17589ABB3D7A}" destId="{554FA445-97F2-4486-9C1A-67995E2278F3}" srcOrd="1" destOrd="0" parTransId="{008DD891-5030-4586-BF57-085179E494D3}" sibTransId="{36651331-AB4C-4B0E-9B87-96A5A62885D0}"/>
    <dgm:cxn modelId="{B004BD9B-16FC-4256-A95E-CB17CF5EC329}" srcId="{59BD2DDC-8B22-4CFF-A97D-17589ABB3D7A}" destId="{FEFB304D-FF86-4345-ABB5-D76638CB5EBD}" srcOrd="0" destOrd="0" parTransId="{A583997B-A365-47D0-9DFA-72F90211C9A6}" sibTransId="{6F086DD1-9E26-419B-96A8-00C70A661F01}"/>
    <dgm:cxn modelId="{84E304B4-3219-4272-9329-A330042EB0C4}" type="presOf" srcId="{2BDE8A6F-1E13-4010-9B94-B74791A177C7}" destId="{D4084345-F284-444A-BD92-C2C1B3089C26}" srcOrd="0" destOrd="0" presId="urn:microsoft.com/office/officeart/2005/8/layout/vList2"/>
    <dgm:cxn modelId="{6E698FDA-2DE1-4F03-B5EE-A839142EFE05}" srcId="{FEFB304D-FF86-4345-ABB5-D76638CB5EBD}" destId="{AFA81764-7E41-4503-82C6-62A7C1D5DB9B}" srcOrd="3" destOrd="0" parTransId="{59A7CFEC-B447-4034-8BEB-F0A8866684B8}" sibTransId="{AC208CC1-BDF5-4AD8-91BF-473F0D9CB348}"/>
    <dgm:cxn modelId="{FA6996DD-284A-46A5-8A82-4E939A1FFA8A}" srcId="{FEFB304D-FF86-4345-ABB5-D76638CB5EBD}" destId="{6016B52F-39BE-4C9A-8BFF-7C207DC97F8E}" srcOrd="1" destOrd="0" parTransId="{880B162F-46DC-4F2C-9A3C-48BE62E7333F}" sibTransId="{2FEE13AC-131F-4378-B269-414440EF567E}"/>
    <dgm:cxn modelId="{D9F261E8-F25B-415F-ADB7-416356A976FF}" srcId="{FEFB304D-FF86-4345-ABB5-D76638CB5EBD}" destId="{F5D6B441-99A1-458E-BBF7-E1843F57DAE4}" srcOrd="2" destOrd="0" parTransId="{E89CDB55-1E9A-4288-892C-A117555D2BC8}" sibTransId="{5D6A179F-83F0-4427-858C-6AEDE092BC5E}"/>
    <dgm:cxn modelId="{E217EFFC-A953-46B2-817D-A10B10682A6E}" type="presOf" srcId="{AFA81764-7E41-4503-82C6-62A7C1D5DB9B}" destId="{03F3AEA2-8B14-4FCF-9862-C189525B25E5}" srcOrd="0" destOrd="3" presId="urn:microsoft.com/office/officeart/2005/8/layout/vList2"/>
    <dgm:cxn modelId="{3B46B6DB-F296-4A33-AFC4-D74C2604AE16}" type="presParOf" srcId="{B9D56A54-C8D5-4173-8C92-74A68C45FC4E}" destId="{D53412BF-29DC-482D-AEC8-1667B036F81B}" srcOrd="0" destOrd="0" presId="urn:microsoft.com/office/officeart/2005/8/layout/vList2"/>
    <dgm:cxn modelId="{1F3F5A40-150C-4394-8F9F-BEEBFA8A6C40}" type="presParOf" srcId="{B9D56A54-C8D5-4173-8C92-74A68C45FC4E}" destId="{03F3AEA2-8B14-4FCF-9862-C189525B25E5}" srcOrd="1" destOrd="0" presId="urn:microsoft.com/office/officeart/2005/8/layout/vList2"/>
    <dgm:cxn modelId="{5E8A8D3B-1EE7-471A-B2AE-2FDE10507319}" type="presParOf" srcId="{B9D56A54-C8D5-4173-8C92-74A68C45FC4E}" destId="{75838DB9-20B6-4351-BEBD-C68DE7DCA280}" srcOrd="2" destOrd="0" presId="urn:microsoft.com/office/officeart/2005/8/layout/vList2"/>
    <dgm:cxn modelId="{4078FD2D-A1A0-4325-9F1A-A1A7A4603790}" type="presParOf" srcId="{B9D56A54-C8D5-4173-8C92-74A68C45FC4E}" destId="{D4084345-F284-444A-BD92-C2C1B3089C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D2DDC-8B22-4CFF-A97D-17589ABB3D7A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EFB304D-FF86-4345-ABB5-D76638CB5EBD}">
      <dgm:prSet/>
      <dgm:spPr/>
      <dgm:t>
        <a:bodyPr/>
        <a:lstStyle/>
        <a:p>
          <a:r>
            <a:rPr lang="bg-BG" dirty="0"/>
            <a:t>Профил на изпълнител на услуги</a:t>
          </a:r>
          <a:endParaRPr lang="en-US" dirty="0"/>
        </a:p>
      </dgm:t>
    </dgm:pt>
    <dgm:pt modelId="{A583997B-A365-47D0-9DFA-72F90211C9A6}" type="parTrans" cxnId="{B004BD9B-16FC-4256-A95E-CB17CF5EC329}">
      <dgm:prSet/>
      <dgm:spPr/>
      <dgm:t>
        <a:bodyPr/>
        <a:lstStyle/>
        <a:p>
          <a:endParaRPr lang="en-US"/>
        </a:p>
      </dgm:t>
    </dgm:pt>
    <dgm:pt modelId="{6F086DD1-9E26-419B-96A8-00C70A661F01}" type="sibTrans" cxnId="{B004BD9B-16FC-4256-A95E-CB17CF5EC329}">
      <dgm:prSet/>
      <dgm:spPr/>
      <dgm:t>
        <a:bodyPr/>
        <a:lstStyle/>
        <a:p>
          <a:endParaRPr lang="en-US"/>
        </a:p>
      </dgm:t>
    </dgm:pt>
    <dgm:pt modelId="{0933219E-AAC3-41BD-B69F-9C25DC4D1F0E}">
      <dgm:prSet/>
      <dgm:spPr/>
      <dgm:t>
        <a:bodyPr/>
        <a:lstStyle/>
        <a:p>
          <a:r>
            <a:rPr lang="bg-BG" dirty="0"/>
            <a:t>Венера Сарлова</a:t>
          </a:r>
          <a:endParaRPr lang="en-US" dirty="0"/>
        </a:p>
      </dgm:t>
    </dgm:pt>
    <dgm:pt modelId="{C1ECC949-AEB7-45DE-8E26-9CD44E66F2CD}" type="parTrans" cxnId="{2323AF16-0ED1-4152-98A8-483351CC68A5}">
      <dgm:prSet/>
      <dgm:spPr/>
      <dgm:t>
        <a:bodyPr/>
        <a:lstStyle/>
        <a:p>
          <a:endParaRPr lang="en-US"/>
        </a:p>
      </dgm:t>
    </dgm:pt>
    <dgm:pt modelId="{018A80F4-50A2-4C13-AA27-3714B7DF210B}" type="sibTrans" cxnId="{2323AF16-0ED1-4152-98A8-483351CC68A5}">
      <dgm:prSet/>
      <dgm:spPr/>
      <dgm:t>
        <a:bodyPr/>
        <a:lstStyle/>
        <a:p>
          <a:endParaRPr lang="en-US"/>
        </a:p>
      </dgm:t>
    </dgm:pt>
    <dgm:pt modelId="{AFA81764-7E41-4503-82C6-62A7C1D5DB9B}">
      <dgm:prSet/>
      <dgm:spPr/>
      <dgm:t>
        <a:bodyPr/>
        <a:lstStyle/>
        <a:p>
          <a:r>
            <a:rPr lang="bg-BG" dirty="0"/>
            <a:t>Насоки за това какво се очаква от изпълнителите на услуги за ползотворното менажиране на техните графици и клиенти</a:t>
          </a:r>
          <a:endParaRPr lang="en-US" dirty="0"/>
        </a:p>
      </dgm:t>
    </dgm:pt>
    <dgm:pt modelId="{59A7CFEC-B447-4034-8BEB-F0A8866684B8}" type="parTrans" cxnId="{6E698FDA-2DE1-4F03-B5EE-A839142EFE05}">
      <dgm:prSet/>
      <dgm:spPr/>
      <dgm:t>
        <a:bodyPr/>
        <a:lstStyle/>
        <a:p>
          <a:endParaRPr lang="en-US"/>
        </a:p>
      </dgm:t>
    </dgm:pt>
    <dgm:pt modelId="{AC208CC1-BDF5-4AD8-91BF-473F0D9CB348}" type="sibTrans" cxnId="{6E698FDA-2DE1-4F03-B5EE-A839142EFE05}">
      <dgm:prSet/>
      <dgm:spPr/>
      <dgm:t>
        <a:bodyPr/>
        <a:lstStyle/>
        <a:p>
          <a:endParaRPr lang="en-US"/>
        </a:p>
      </dgm:t>
    </dgm:pt>
    <dgm:pt modelId="{554FA445-97F2-4486-9C1A-67995E2278F3}">
      <dgm:prSet/>
      <dgm:spPr/>
      <dgm:t>
        <a:bodyPr/>
        <a:lstStyle/>
        <a:p>
          <a:r>
            <a:rPr lang="bg-BG"/>
            <a:t>Подход</a:t>
          </a:r>
          <a:endParaRPr lang="en-US"/>
        </a:p>
      </dgm:t>
    </dgm:pt>
    <dgm:pt modelId="{008DD891-5030-4586-BF57-085179E494D3}" type="parTrans" cxnId="{F4B62497-F026-436C-BC5D-B0A263CEFE3C}">
      <dgm:prSet/>
      <dgm:spPr/>
      <dgm:t>
        <a:bodyPr/>
        <a:lstStyle/>
        <a:p>
          <a:endParaRPr lang="en-US"/>
        </a:p>
      </dgm:t>
    </dgm:pt>
    <dgm:pt modelId="{36651331-AB4C-4B0E-9B87-96A5A62885D0}" type="sibTrans" cxnId="{F4B62497-F026-436C-BC5D-B0A263CEFE3C}">
      <dgm:prSet/>
      <dgm:spPr/>
      <dgm:t>
        <a:bodyPr/>
        <a:lstStyle/>
        <a:p>
          <a:endParaRPr lang="en-US"/>
        </a:p>
      </dgm:t>
    </dgm:pt>
    <dgm:pt modelId="{2BDE8A6F-1E13-4010-9B94-B74791A177C7}">
      <dgm:prSet/>
      <dgm:spPr/>
      <dgm:t>
        <a:bodyPr/>
        <a:lstStyle/>
        <a:p>
          <a:r>
            <a:rPr lang="bg-BG" dirty="0"/>
            <a:t>„</a:t>
          </a:r>
          <a:r>
            <a:rPr lang="en-US" dirty="0"/>
            <a:t>Online face to face </a:t>
          </a:r>
          <a:r>
            <a:rPr lang="bg-BG" dirty="0"/>
            <a:t>“ интервю</a:t>
          </a:r>
          <a:endParaRPr lang="en-US" dirty="0"/>
        </a:p>
      </dgm:t>
    </dgm:pt>
    <dgm:pt modelId="{A35C9877-2E0B-441C-98AC-7AAB830DD72D}" type="parTrans" cxnId="{2EB2BF18-6809-4C7B-A8C6-DE0A8B754E20}">
      <dgm:prSet/>
      <dgm:spPr/>
      <dgm:t>
        <a:bodyPr/>
        <a:lstStyle/>
        <a:p>
          <a:endParaRPr lang="en-US"/>
        </a:p>
      </dgm:t>
    </dgm:pt>
    <dgm:pt modelId="{CA1A436B-729A-4442-AC11-50D08939CED1}" type="sibTrans" cxnId="{2EB2BF18-6809-4C7B-A8C6-DE0A8B754E20}">
      <dgm:prSet/>
      <dgm:spPr/>
      <dgm:t>
        <a:bodyPr/>
        <a:lstStyle/>
        <a:p>
          <a:endParaRPr lang="en-US"/>
        </a:p>
      </dgm:t>
    </dgm:pt>
    <dgm:pt modelId="{F5D6B441-99A1-458E-BBF7-E1843F57DAE4}">
      <dgm:prSet/>
      <dgm:spPr/>
      <dgm:t>
        <a:bodyPr/>
        <a:lstStyle/>
        <a:p>
          <a:r>
            <a:rPr lang="bg-BG" dirty="0"/>
            <a:t>Учителка по математика, преподаване на частни уроци</a:t>
          </a:r>
          <a:endParaRPr lang="en-US" dirty="0"/>
        </a:p>
      </dgm:t>
    </dgm:pt>
    <dgm:pt modelId="{E89CDB55-1E9A-4288-892C-A117555D2BC8}" type="parTrans" cxnId="{D9F261E8-F25B-415F-ADB7-416356A976FF}">
      <dgm:prSet/>
      <dgm:spPr/>
      <dgm:t>
        <a:bodyPr/>
        <a:lstStyle/>
        <a:p>
          <a:endParaRPr lang="en-US"/>
        </a:p>
      </dgm:t>
    </dgm:pt>
    <dgm:pt modelId="{5D6A179F-83F0-4427-858C-6AEDE092BC5E}" type="sibTrans" cxnId="{D9F261E8-F25B-415F-ADB7-416356A976FF}">
      <dgm:prSet/>
      <dgm:spPr/>
      <dgm:t>
        <a:bodyPr/>
        <a:lstStyle/>
        <a:p>
          <a:endParaRPr lang="en-US"/>
        </a:p>
      </dgm:t>
    </dgm:pt>
    <dgm:pt modelId="{B9D56A54-C8D5-4173-8C92-74A68C45FC4E}" type="pres">
      <dgm:prSet presAssocID="{59BD2DDC-8B22-4CFF-A97D-17589ABB3D7A}" presName="linear" presStyleCnt="0">
        <dgm:presLayoutVars>
          <dgm:animLvl val="lvl"/>
          <dgm:resizeHandles val="exact"/>
        </dgm:presLayoutVars>
      </dgm:prSet>
      <dgm:spPr/>
    </dgm:pt>
    <dgm:pt modelId="{D53412BF-29DC-482D-AEC8-1667B036F81B}" type="pres">
      <dgm:prSet presAssocID="{FEFB304D-FF86-4345-ABB5-D76638CB5EBD}" presName="parentText" presStyleLbl="node1" presStyleIdx="0" presStyleCnt="2" custLinFactNeighborX="835">
        <dgm:presLayoutVars>
          <dgm:chMax val="0"/>
          <dgm:bulletEnabled val="1"/>
        </dgm:presLayoutVars>
      </dgm:prSet>
      <dgm:spPr/>
    </dgm:pt>
    <dgm:pt modelId="{03F3AEA2-8B14-4FCF-9862-C189525B25E5}" type="pres">
      <dgm:prSet presAssocID="{FEFB304D-FF86-4345-ABB5-D76638CB5EBD}" presName="childText" presStyleLbl="revTx" presStyleIdx="0" presStyleCnt="2">
        <dgm:presLayoutVars>
          <dgm:bulletEnabled val="1"/>
        </dgm:presLayoutVars>
      </dgm:prSet>
      <dgm:spPr/>
    </dgm:pt>
    <dgm:pt modelId="{75838DB9-20B6-4351-BEBD-C68DE7DCA280}" type="pres">
      <dgm:prSet presAssocID="{554FA445-97F2-4486-9C1A-67995E2278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084345-F284-444A-BD92-C2C1B3089C26}" type="pres">
      <dgm:prSet presAssocID="{554FA445-97F2-4486-9C1A-67995E2278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23AF16-0ED1-4152-98A8-483351CC68A5}" srcId="{FEFB304D-FF86-4345-ABB5-D76638CB5EBD}" destId="{0933219E-AAC3-41BD-B69F-9C25DC4D1F0E}" srcOrd="0" destOrd="0" parTransId="{C1ECC949-AEB7-45DE-8E26-9CD44E66F2CD}" sibTransId="{018A80F4-50A2-4C13-AA27-3714B7DF210B}"/>
    <dgm:cxn modelId="{2EB2BF18-6809-4C7B-A8C6-DE0A8B754E20}" srcId="{554FA445-97F2-4486-9C1A-67995E2278F3}" destId="{2BDE8A6F-1E13-4010-9B94-B74791A177C7}" srcOrd="0" destOrd="0" parTransId="{A35C9877-2E0B-441C-98AC-7AAB830DD72D}" sibTransId="{CA1A436B-729A-4442-AC11-50D08939CED1}"/>
    <dgm:cxn modelId="{09C3CE22-0D7A-41EC-B9D1-B9245ACCA6C6}" type="presOf" srcId="{0933219E-AAC3-41BD-B69F-9C25DC4D1F0E}" destId="{03F3AEA2-8B14-4FCF-9862-C189525B25E5}" srcOrd="0" destOrd="0" presId="urn:microsoft.com/office/officeart/2005/8/layout/vList2"/>
    <dgm:cxn modelId="{09B11E2E-3753-44BF-8B0C-2371BAF02FCA}" type="presOf" srcId="{59BD2DDC-8B22-4CFF-A97D-17589ABB3D7A}" destId="{B9D56A54-C8D5-4173-8C92-74A68C45FC4E}" srcOrd="0" destOrd="0" presId="urn:microsoft.com/office/officeart/2005/8/layout/vList2"/>
    <dgm:cxn modelId="{D02F3F5C-5082-4EEE-8FA7-F5E0FF45DAB1}" type="presOf" srcId="{F5D6B441-99A1-458E-BBF7-E1843F57DAE4}" destId="{03F3AEA2-8B14-4FCF-9862-C189525B25E5}" srcOrd="0" destOrd="1" presId="urn:microsoft.com/office/officeart/2005/8/layout/vList2"/>
    <dgm:cxn modelId="{33AEFD55-E11D-4BB2-BF2D-3370E4F0F26B}" type="presOf" srcId="{FEFB304D-FF86-4345-ABB5-D76638CB5EBD}" destId="{D53412BF-29DC-482D-AEC8-1667B036F81B}" srcOrd="0" destOrd="0" presId="urn:microsoft.com/office/officeart/2005/8/layout/vList2"/>
    <dgm:cxn modelId="{6D41647A-822F-49FD-98C4-9E00F67FAA6C}" type="presOf" srcId="{554FA445-97F2-4486-9C1A-67995E2278F3}" destId="{75838DB9-20B6-4351-BEBD-C68DE7DCA280}" srcOrd="0" destOrd="0" presId="urn:microsoft.com/office/officeart/2005/8/layout/vList2"/>
    <dgm:cxn modelId="{F4B62497-F026-436C-BC5D-B0A263CEFE3C}" srcId="{59BD2DDC-8B22-4CFF-A97D-17589ABB3D7A}" destId="{554FA445-97F2-4486-9C1A-67995E2278F3}" srcOrd="1" destOrd="0" parTransId="{008DD891-5030-4586-BF57-085179E494D3}" sibTransId="{36651331-AB4C-4B0E-9B87-96A5A62885D0}"/>
    <dgm:cxn modelId="{B004BD9B-16FC-4256-A95E-CB17CF5EC329}" srcId="{59BD2DDC-8B22-4CFF-A97D-17589ABB3D7A}" destId="{FEFB304D-FF86-4345-ABB5-D76638CB5EBD}" srcOrd="0" destOrd="0" parTransId="{A583997B-A365-47D0-9DFA-72F90211C9A6}" sibTransId="{6F086DD1-9E26-419B-96A8-00C70A661F01}"/>
    <dgm:cxn modelId="{84E304B4-3219-4272-9329-A330042EB0C4}" type="presOf" srcId="{2BDE8A6F-1E13-4010-9B94-B74791A177C7}" destId="{D4084345-F284-444A-BD92-C2C1B3089C26}" srcOrd="0" destOrd="0" presId="urn:microsoft.com/office/officeart/2005/8/layout/vList2"/>
    <dgm:cxn modelId="{6E698FDA-2DE1-4F03-B5EE-A839142EFE05}" srcId="{FEFB304D-FF86-4345-ABB5-D76638CB5EBD}" destId="{AFA81764-7E41-4503-82C6-62A7C1D5DB9B}" srcOrd="2" destOrd="0" parTransId="{59A7CFEC-B447-4034-8BEB-F0A8866684B8}" sibTransId="{AC208CC1-BDF5-4AD8-91BF-473F0D9CB348}"/>
    <dgm:cxn modelId="{D9F261E8-F25B-415F-ADB7-416356A976FF}" srcId="{FEFB304D-FF86-4345-ABB5-D76638CB5EBD}" destId="{F5D6B441-99A1-458E-BBF7-E1843F57DAE4}" srcOrd="1" destOrd="0" parTransId="{E89CDB55-1E9A-4288-892C-A117555D2BC8}" sibTransId="{5D6A179F-83F0-4427-858C-6AEDE092BC5E}"/>
    <dgm:cxn modelId="{E217EFFC-A953-46B2-817D-A10B10682A6E}" type="presOf" srcId="{AFA81764-7E41-4503-82C6-62A7C1D5DB9B}" destId="{03F3AEA2-8B14-4FCF-9862-C189525B25E5}" srcOrd="0" destOrd="2" presId="urn:microsoft.com/office/officeart/2005/8/layout/vList2"/>
    <dgm:cxn modelId="{3B46B6DB-F296-4A33-AFC4-D74C2604AE16}" type="presParOf" srcId="{B9D56A54-C8D5-4173-8C92-74A68C45FC4E}" destId="{D53412BF-29DC-482D-AEC8-1667B036F81B}" srcOrd="0" destOrd="0" presId="urn:microsoft.com/office/officeart/2005/8/layout/vList2"/>
    <dgm:cxn modelId="{1F3F5A40-150C-4394-8F9F-BEEBFA8A6C40}" type="presParOf" srcId="{B9D56A54-C8D5-4173-8C92-74A68C45FC4E}" destId="{03F3AEA2-8B14-4FCF-9862-C189525B25E5}" srcOrd="1" destOrd="0" presId="urn:microsoft.com/office/officeart/2005/8/layout/vList2"/>
    <dgm:cxn modelId="{5E8A8D3B-1EE7-471A-B2AE-2FDE10507319}" type="presParOf" srcId="{B9D56A54-C8D5-4173-8C92-74A68C45FC4E}" destId="{75838DB9-20B6-4351-BEBD-C68DE7DCA280}" srcOrd="2" destOrd="0" presId="urn:microsoft.com/office/officeart/2005/8/layout/vList2"/>
    <dgm:cxn modelId="{4078FD2D-A1A0-4325-9F1A-A1A7A4603790}" type="presParOf" srcId="{B9D56A54-C8D5-4173-8C92-74A68C45FC4E}" destId="{D4084345-F284-444A-BD92-C2C1B3089C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BD2DDC-8B22-4CFF-A97D-17589ABB3D7A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EFB304D-FF86-4345-ABB5-D76638CB5EBD}">
      <dgm:prSet/>
      <dgm:spPr/>
      <dgm:t>
        <a:bodyPr/>
        <a:lstStyle/>
        <a:p>
          <a:r>
            <a:rPr lang="bg-BG" dirty="0"/>
            <a:t>Профил на клиент на бизнеса</a:t>
          </a:r>
          <a:endParaRPr lang="en-US" dirty="0"/>
        </a:p>
      </dgm:t>
    </dgm:pt>
    <dgm:pt modelId="{A583997B-A365-47D0-9DFA-72F90211C9A6}" type="parTrans" cxnId="{B004BD9B-16FC-4256-A95E-CB17CF5EC329}">
      <dgm:prSet/>
      <dgm:spPr/>
      <dgm:t>
        <a:bodyPr/>
        <a:lstStyle/>
        <a:p>
          <a:endParaRPr lang="en-US"/>
        </a:p>
      </dgm:t>
    </dgm:pt>
    <dgm:pt modelId="{6F086DD1-9E26-419B-96A8-00C70A661F01}" type="sibTrans" cxnId="{B004BD9B-16FC-4256-A95E-CB17CF5EC329}">
      <dgm:prSet/>
      <dgm:spPr/>
      <dgm:t>
        <a:bodyPr/>
        <a:lstStyle/>
        <a:p>
          <a:endParaRPr lang="en-US"/>
        </a:p>
      </dgm:t>
    </dgm:pt>
    <dgm:pt modelId="{0933219E-AAC3-41BD-B69F-9C25DC4D1F0E}">
      <dgm:prSet/>
      <dgm:spPr/>
      <dgm:t>
        <a:bodyPr/>
        <a:lstStyle/>
        <a:p>
          <a:r>
            <a:rPr lang="bg-BG" dirty="0"/>
            <a:t>Деян Емилов</a:t>
          </a:r>
          <a:endParaRPr lang="en-US" dirty="0"/>
        </a:p>
      </dgm:t>
    </dgm:pt>
    <dgm:pt modelId="{C1ECC949-AEB7-45DE-8E26-9CD44E66F2CD}" type="parTrans" cxnId="{2323AF16-0ED1-4152-98A8-483351CC68A5}">
      <dgm:prSet/>
      <dgm:spPr/>
      <dgm:t>
        <a:bodyPr/>
        <a:lstStyle/>
        <a:p>
          <a:endParaRPr lang="en-US"/>
        </a:p>
      </dgm:t>
    </dgm:pt>
    <dgm:pt modelId="{018A80F4-50A2-4C13-AA27-3714B7DF210B}" type="sibTrans" cxnId="{2323AF16-0ED1-4152-98A8-483351CC68A5}">
      <dgm:prSet/>
      <dgm:spPr/>
      <dgm:t>
        <a:bodyPr/>
        <a:lstStyle/>
        <a:p>
          <a:endParaRPr lang="en-US"/>
        </a:p>
      </dgm:t>
    </dgm:pt>
    <dgm:pt modelId="{554FA445-97F2-4486-9C1A-67995E2278F3}">
      <dgm:prSet/>
      <dgm:spPr/>
      <dgm:t>
        <a:bodyPr/>
        <a:lstStyle/>
        <a:p>
          <a:r>
            <a:rPr lang="bg-BG"/>
            <a:t>Подход</a:t>
          </a:r>
          <a:endParaRPr lang="en-US"/>
        </a:p>
      </dgm:t>
    </dgm:pt>
    <dgm:pt modelId="{008DD891-5030-4586-BF57-085179E494D3}" type="parTrans" cxnId="{F4B62497-F026-436C-BC5D-B0A263CEFE3C}">
      <dgm:prSet/>
      <dgm:spPr/>
      <dgm:t>
        <a:bodyPr/>
        <a:lstStyle/>
        <a:p>
          <a:endParaRPr lang="en-US"/>
        </a:p>
      </dgm:t>
    </dgm:pt>
    <dgm:pt modelId="{36651331-AB4C-4B0E-9B87-96A5A62885D0}" type="sibTrans" cxnId="{F4B62497-F026-436C-BC5D-B0A263CEFE3C}">
      <dgm:prSet/>
      <dgm:spPr/>
      <dgm:t>
        <a:bodyPr/>
        <a:lstStyle/>
        <a:p>
          <a:endParaRPr lang="en-US"/>
        </a:p>
      </dgm:t>
    </dgm:pt>
    <dgm:pt modelId="{2BDE8A6F-1E13-4010-9B94-B74791A177C7}">
      <dgm:prSet/>
      <dgm:spPr/>
      <dgm:t>
        <a:bodyPr/>
        <a:lstStyle/>
        <a:p>
          <a:r>
            <a:rPr lang="bg-BG" dirty="0"/>
            <a:t>„</a:t>
          </a:r>
          <a:r>
            <a:rPr lang="en-US" dirty="0"/>
            <a:t>Online face to face </a:t>
          </a:r>
          <a:r>
            <a:rPr lang="bg-BG" dirty="0"/>
            <a:t>“ интервю</a:t>
          </a:r>
          <a:endParaRPr lang="en-US" dirty="0"/>
        </a:p>
      </dgm:t>
    </dgm:pt>
    <dgm:pt modelId="{A35C9877-2E0B-441C-98AC-7AAB830DD72D}" type="parTrans" cxnId="{2EB2BF18-6809-4C7B-A8C6-DE0A8B754E20}">
      <dgm:prSet/>
      <dgm:spPr/>
      <dgm:t>
        <a:bodyPr/>
        <a:lstStyle/>
        <a:p>
          <a:endParaRPr lang="en-US"/>
        </a:p>
      </dgm:t>
    </dgm:pt>
    <dgm:pt modelId="{CA1A436B-729A-4442-AC11-50D08939CED1}" type="sibTrans" cxnId="{2EB2BF18-6809-4C7B-A8C6-DE0A8B754E20}">
      <dgm:prSet/>
      <dgm:spPr/>
      <dgm:t>
        <a:bodyPr/>
        <a:lstStyle/>
        <a:p>
          <a:endParaRPr lang="en-US"/>
        </a:p>
      </dgm:t>
    </dgm:pt>
    <dgm:pt modelId="{F5D6B441-99A1-458E-BBF7-E1843F57DAE4}">
      <dgm:prSet/>
      <dgm:spPr/>
      <dgm:t>
        <a:bodyPr/>
        <a:lstStyle/>
        <a:p>
          <a:r>
            <a:rPr lang="bg-BG" dirty="0"/>
            <a:t>Студент</a:t>
          </a:r>
          <a:endParaRPr lang="en-US" dirty="0"/>
        </a:p>
      </dgm:t>
    </dgm:pt>
    <dgm:pt modelId="{E89CDB55-1E9A-4288-892C-A117555D2BC8}" type="parTrans" cxnId="{D9F261E8-F25B-415F-ADB7-416356A976FF}">
      <dgm:prSet/>
      <dgm:spPr/>
      <dgm:t>
        <a:bodyPr/>
        <a:lstStyle/>
        <a:p>
          <a:endParaRPr lang="en-US"/>
        </a:p>
      </dgm:t>
    </dgm:pt>
    <dgm:pt modelId="{5D6A179F-83F0-4427-858C-6AEDE092BC5E}" type="sibTrans" cxnId="{D9F261E8-F25B-415F-ADB7-416356A976FF}">
      <dgm:prSet/>
      <dgm:spPr/>
      <dgm:t>
        <a:bodyPr/>
        <a:lstStyle/>
        <a:p>
          <a:endParaRPr lang="en-US"/>
        </a:p>
      </dgm:t>
    </dgm:pt>
    <dgm:pt modelId="{529D73FE-18AB-41A1-8822-6C0785A64845}">
      <dgm:prSet/>
      <dgm:spPr/>
      <dgm:t>
        <a:bodyPr/>
        <a:lstStyle/>
        <a:p>
          <a:r>
            <a:rPr lang="bg-BG" dirty="0"/>
            <a:t>Насоки за предпочитанията на клиентите спрямо това как управляват ангажиментите си</a:t>
          </a:r>
          <a:endParaRPr lang="en-US" dirty="0"/>
        </a:p>
      </dgm:t>
    </dgm:pt>
    <dgm:pt modelId="{9F7A7089-7487-4946-A218-649B5230C0AE}" type="parTrans" cxnId="{AFF9BF0A-F453-4F90-ADA1-79BE5C2EA046}">
      <dgm:prSet/>
      <dgm:spPr/>
      <dgm:t>
        <a:bodyPr/>
        <a:lstStyle/>
        <a:p>
          <a:endParaRPr lang="en-US"/>
        </a:p>
      </dgm:t>
    </dgm:pt>
    <dgm:pt modelId="{2A049B47-195A-443E-ADAB-1B7CB888F2CE}" type="sibTrans" cxnId="{AFF9BF0A-F453-4F90-ADA1-79BE5C2EA046}">
      <dgm:prSet/>
      <dgm:spPr/>
      <dgm:t>
        <a:bodyPr/>
        <a:lstStyle/>
        <a:p>
          <a:endParaRPr lang="en-US"/>
        </a:p>
      </dgm:t>
    </dgm:pt>
    <dgm:pt modelId="{AD6CA75F-1D80-4B52-B175-66337B196FA9}">
      <dgm:prSet/>
      <dgm:spPr/>
      <dgm:t>
        <a:bodyPr/>
        <a:lstStyle/>
        <a:p>
          <a:r>
            <a:rPr lang="bg-BG" dirty="0"/>
            <a:t>Интервю с прототип</a:t>
          </a:r>
          <a:endParaRPr lang="en-US" dirty="0"/>
        </a:p>
      </dgm:t>
    </dgm:pt>
    <dgm:pt modelId="{8515C42E-F6F3-46B9-AB30-1D697D28EBD2}" type="parTrans" cxnId="{41659712-0D02-456B-ADE9-6F608DB09FBE}">
      <dgm:prSet/>
      <dgm:spPr/>
      <dgm:t>
        <a:bodyPr/>
        <a:lstStyle/>
        <a:p>
          <a:endParaRPr lang="en-US"/>
        </a:p>
      </dgm:t>
    </dgm:pt>
    <dgm:pt modelId="{6A8541ED-987A-41EC-AD67-C60789FC7D01}" type="sibTrans" cxnId="{41659712-0D02-456B-ADE9-6F608DB09FBE}">
      <dgm:prSet/>
      <dgm:spPr/>
      <dgm:t>
        <a:bodyPr/>
        <a:lstStyle/>
        <a:p>
          <a:endParaRPr lang="en-US"/>
        </a:p>
      </dgm:t>
    </dgm:pt>
    <dgm:pt modelId="{B9D56A54-C8D5-4173-8C92-74A68C45FC4E}" type="pres">
      <dgm:prSet presAssocID="{59BD2DDC-8B22-4CFF-A97D-17589ABB3D7A}" presName="linear" presStyleCnt="0">
        <dgm:presLayoutVars>
          <dgm:animLvl val="lvl"/>
          <dgm:resizeHandles val="exact"/>
        </dgm:presLayoutVars>
      </dgm:prSet>
      <dgm:spPr/>
    </dgm:pt>
    <dgm:pt modelId="{D53412BF-29DC-482D-AEC8-1667B036F81B}" type="pres">
      <dgm:prSet presAssocID="{FEFB304D-FF86-4345-ABB5-D76638CB5EBD}" presName="parentText" presStyleLbl="node1" presStyleIdx="0" presStyleCnt="2" custLinFactNeighborX="-323" custLinFactNeighborY="-775">
        <dgm:presLayoutVars>
          <dgm:chMax val="0"/>
          <dgm:bulletEnabled val="1"/>
        </dgm:presLayoutVars>
      </dgm:prSet>
      <dgm:spPr/>
    </dgm:pt>
    <dgm:pt modelId="{03F3AEA2-8B14-4FCF-9862-C189525B25E5}" type="pres">
      <dgm:prSet presAssocID="{FEFB304D-FF86-4345-ABB5-D76638CB5EBD}" presName="childText" presStyleLbl="revTx" presStyleIdx="0" presStyleCnt="2">
        <dgm:presLayoutVars>
          <dgm:bulletEnabled val="1"/>
        </dgm:presLayoutVars>
      </dgm:prSet>
      <dgm:spPr/>
    </dgm:pt>
    <dgm:pt modelId="{75838DB9-20B6-4351-BEBD-C68DE7DCA280}" type="pres">
      <dgm:prSet presAssocID="{554FA445-97F2-4486-9C1A-67995E2278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084345-F284-444A-BD92-C2C1B3089C26}" type="pres">
      <dgm:prSet presAssocID="{554FA445-97F2-4486-9C1A-67995E2278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F9BF0A-F453-4F90-ADA1-79BE5C2EA046}" srcId="{FEFB304D-FF86-4345-ABB5-D76638CB5EBD}" destId="{529D73FE-18AB-41A1-8822-6C0785A64845}" srcOrd="2" destOrd="0" parTransId="{9F7A7089-7487-4946-A218-649B5230C0AE}" sibTransId="{2A049B47-195A-443E-ADAB-1B7CB888F2CE}"/>
    <dgm:cxn modelId="{3204AA11-E828-4205-B654-E567DB6B0810}" type="presOf" srcId="{529D73FE-18AB-41A1-8822-6C0785A64845}" destId="{03F3AEA2-8B14-4FCF-9862-C189525B25E5}" srcOrd="0" destOrd="2" presId="urn:microsoft.com/office/officeart/2005/8/layout/vList2"/>
    <dgm:cxn modelId="{41659712-0D02-456B-ADE9-6F608DB09FBE}" srcId="{554FA445-97F2-4486-9C1A-67995E2278F3}" destId="{AD6CA75F-1D80-4B52-B175-66337B196FA9}" srcOrd="1" destOrd="0" parTransId="{8515C42E-F6F3-46B9-AB30-1D697D28EBD2}" sibTransId="{6A8541ED-987A-41EC-AD67-C60789FC7D01}"/>
    <dgm:cxn modelId="{2323AF16-0ED1-4152-98A8-483351CC68A5}" srcId="{FEFB304D-FF86-4345-ABB5-D76638CB5EBD}" destId="{0933219E-AAC3-41BD-B69F-9C25DC4D1F0E}" srcOrd="0" destOrd="0" parTransId="{C1ECC949-AEB7-45DE-8E26-9CD44E66F2CD}" sibTransId="{018A80F4-50A2-4C13-AA27-3714B7DF210B}"/>
    <dgm:cxn modelId="{2EB2BF18-6809-4C7B-A8C6-DE0A8B754E20}" srcId="{554FA445-97F2-4486-9C1A-67995E2278F3}" destId="{2BDE8A6F-1E13-4010-9B94-B74791A177C7}" srcOrd="0" destOrd="0" parTransId="{A35C9877-2E0B-441C-98AC-7AAB830DD72D}" sibTransId="{CA1A436B-729A-4442-AC11-50D08939CED1}"/>
    <dgm:cxn modelId="{09C3CE22-0D7A-41EC-B9D1-B9245ACCA6C6}" type="presOf" srcId="{0933219E-AAC3-41BD-B69F-9C25DC4D1F0E}" destId="{03F3AEA2-8B14-4FCF-9862-C189525B25E5}" srcOrd="0" destOrd="0" presId="urn:microsoft.com/office/officeart/2005/8/layout/vList2"/>
    <dgm:cxn modelId="{09B11E2E-3753-44BF-8B0C-2371BAF02FCA}" type="presOf" srcId="{59BD2DDC-8B22-4CFF-A97D-17589ABB3D7A}" destId="{B9D56A54-C8D5-4173-8C92-74A68C45FC4E}" srcOrd="0" destOrd="0" presId="urn:microsoft.com/office/officeart/2005/8/layout/vList2"/>
    <dgm:cxn modelId="{D02F3F5C-5082-4EEE-8FA7-F5E0FF45DAB1}" type="presOf" srcId="{F5D6B441-99A1-458E-BBF7-E1843F57DAE4}" destId="{03F3AEA2-8B14-4FCF-9862-C189525B25E5}" srcOrd="0" destOrd="1" presId="urn:microsoft.com/office/officeart/2005/8/layout/vList2"/>
    <dgm:cxn modelId="{33AEFD55-E11D-4BB2-BF2D-3370E4F0F26B}" type="presOf" srcId="{FEFB304D-FF86-4345-ABB5-D76638CB5EBD}" destId="{D53412BF-29DC-482D-AEC8-1667B036F81B}" srcOrd="0" destOrd="0" presId="urn:microsoft.com/office/officeart/2005/8/layout/vList2"/>
    <dgm:cxn modelId="{6D41647A-822F-49FD-98C4-9E00F67FAA6C}" type="presOf" srcId="{554FA445-97F2-4486-9C1A-67995E2278F3}" destId="{75838DB9-20B6-4351-BEBD-C68DE7DCA280}" srcOrd="0" destOrd="0" presId="urn:microsoft.com/office/officeart/2005/8/layout/vList2"/>
    <dgm:cxn modelId="{F4B62497-F026-436C-BC5D-B0A263CEFE3C}" srcId="{59BD2DDC-8B22-4CFF-A97D-17589ABB3D7A}" destId="{554FA445-97F2-4486-9C1A-67995E2278F3}" srcOrd="1" destOrd="0" parTransId="{008DD891-5030-4586-BF57-085179E494D3}" sibTransId="{36651331-AB4C-4B0E-9B87-96A5A62885D0}"/>
    <dgm:cxn modelId="{B004BD9B-16FC-4256-A95E-CB17CF5EC329}" srcId="{59BD2DDC-8B22-4CFF-A97D-17589ABB3D7A}" destId="{FEFB304D-FF86-4345-ABB5-D76638CB5EBD}" srcOrd="0" destOrd="0" parTransId="{A583997B-A365-47D0-9DFA-72F90211C9A6}" sibTransId="{6F086DD1-9E26-419B-96A8-00C70A661F01}"/>
    <dgm:cxn modelId="{CA3E71B3-0269-4F57-AA31-5523AA349742}" type="presOf" srcId="{AD6CA75F-1D80-4B52-B175-66337B196FA9}" destId="{D4084345-F284-444A-BD92-C2C1B3089C26}" srcOrd="0" destOrd="1" presId="urn:microsoft.com/office/officeart/2005/8/layout/vList2"/>
    <dgm:cxn modelId="{84E304B4-3219-4272-9329-A330042EB0C4}" type="presOf" srcId="{2BDE8A6F-1E13-4010-9B94-B74791A177C7}" destId="{D4084345-F284-444A-BD92-C2C1B3089C26}" srcOrd="0" destOrd="0" presId="urn:microsoft.com/office/officeart/2005/8/layout/vList2"/>
    <dgm:cxn modelId="{D9F261E8-F25B-415F-ADB7-416356A976FF}" srcId="{FEFB304D-FF86-4345-ABB5-D76638CB5EBD}" destId="{F5D6B441-99A1-458E-BBF7-E1843F57DAE4}" srcOrd="1" destOrd="0" parTransId="{E89CDB55-1E9A-4288-892C-A117555D2BC8}" sibTransId="{5D6A179F-83F0-4427-858C-6AEDE092BC5E}"/>
    <dgm:cxn modelId="{3B46B6DB-F296-4A33-AFC4-D74C2604AE16}" type="presParOf" srcId="{B9D56A54-C8D5-4173-8C92-74A68C45FC4E}" destId="{D53412BF-29DC-482D-AEC8-1667B036F81B}" srcOrd="0" destOrd="0" presId="urn:microsoft.com/office/officeart/2005/8/layout/vList2"/>
    <dgm:cxn modelId="{1F3F5A40-150C-4394-8F9F-BEEBFA8A6C40}" type="presParOf" srcId="{B9D56A54-C8D5-4173-8C92-74A68C45FC4E}" destId="{03F3AEA2-8B14-4FCF-9862-C189525B25E5}" srcOrd="1" destOrd="0" presId="urn:microsoft.com/office/officeart/2005/8/layout/vList2"/>
    <dgm:cxn modelId="{5E8A8D3B-1EE7-471A-B2AE-2FDE10507319}" type="presParOf" srcId="{B9D56A54-C8D5-4173-8C92-74A68C45FC4E}" destId="{75838DB9-20B6-4351-BEBD-C68DE7DCA280}" srcOrd="2" destOrd="0" presId="urn:microsoft.com/office/officeart/2005/8/layout/vList2"/>
    <dgm:cxn modelId="{4078FD2D-A1A0-4325-9F1A-A1A7A4603790}" type="presParOf" srcId="{B9D56A54-C8D5-4173-8C92-74A68C45FC4E}" destId="{D4084345-F284-444A-BD92-C2C1B3089C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4F069-CE0C-4191-9102-A39595343A22}">
      <dsp:nvSpPr>
        <dsp:cNvPr id="0" name=""/>
        <dsp:cNvSpPr/>
      </dsp:nvSpPr>
      <dsp:spPr>
        <a:xfrm>
          <a:off x="0" y="167810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 dirty="0"/>
            <a:t>Проучване за осъществимост (</a:t>
          </a:r>
          <a:r>
            <a:rPr lang="en-US" sz="2700" kern="1200" dirty="0"/>
            <a:t>feasibility study</a:t>
          </a:r>
          <a:r>
            <a:rPr lang="bg-BG" sz="2700" kern="1200" dirty="0"/>
            <a:t>) </a:t>
          </a:r>
          <a:endParaRPr lang="en-US" sz="2700" kern="1200" dirty="0"/>
        </a:p>
      </dsp:txBody>
      <dsp:txXfrm>
        <a:off x="30842" y="198652"/>
        <a:ext cx="7870735" cy="570116"/>
      </dsp:txXfrm>
    </dsp:sp>
    <dsp:sp modelId="{ECFC53A3-7F59-4D6B-AEF3-8DC7048310DD}">
      <dsp:nvSpPr>
        <dsp:cNvPr id="0" name=""/>
        <dsp:cNvSpPr/>
      </dsp:nvSpPr>
      <dsp:spPr>
        <a:xfrm>
          <a:off x="0" y="877370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 dirty="0"/>
            <a:t>Брейнсторминг</a:t>
          </a:r>
          <a:endParaRPr lang="en-US" sz="2700" kern="1200" dirty="0"/>
        </a:p>
      </dsp:txBody>
      <dsp:txXfrm>
        <a:off x="30842" y="908212"/>
        <a:ext cx="7870735" cy="570116"/>
      </dsp:txXfrm>
    </dsp:sp>
    <dsp:sp modelId="{9C716320-14F6-45DB-94F5-8FF786611E89}">
      <dsp:nvSpPr>
        <dsp:cNvPr id="0" name=""/>
        <dsp:cNvSpPr/>
      </dsp:nvSpPr>
      <dsp:spPr>
        <a:xfrm>
          <a:off x="0" y="1586930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 dirty="0"/>
            <a:t>Интервюта</a:t>
          </a:r>
          <a:endParaRPr lang="en-US" sz="2700" kern="1200" dirty="0"/>
        </a:p>
      </dsp:txBody>
      <dsp:txXfrm>
        <a:off x="30842" y="1617772"/>
        <a:ext cx="7870735" cy="570116"/>
      </dsp:txXfrm>
    </dsp:sp>
    <dsp:sp modelId="{1584936F-BC08-4AFC-AEDF-1C3160057C82}">
      <dsp:nvSpPr>
        <dsp:cNvPr id="0" name=""/>
        <dsp:cNvSpPr/>
      </dsp:nvSpPr>
      <dsp:spPr>
        <a:xfrm>
          <a:off x="0" y="2296491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700" kern="1200" dirty="0"/>
            <a:t>Прототип</a:t>
          </a:r>
          <a:endParaRPr lang="en-US" sz="2700" kern="1200" dirty="0"/>
        </a:p>
      </dsp:txBody>
      <dsp:txXfrm>
        <a:off x="30842" y="2327333"/>
        <a:ext cx="7870735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412BF-29DC-482D-AEC8-1667B036F81B}">
      <dsp:nvSpPr>
        <dsp:cNvPr id="0" name=""/>
        <dsp:cNvSpPr/>
      </dsp:nvSpPr>
      <dsp:spPr>
        <a:xfrm>
          <a:off x="0" y="143103"/>
          <a:ext cx="7932419" cy="72539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kern="1200" dirty="0"/>
            <a:t>Профил на външен проектов мениджър</a:t>
          </a:r>
          <a:endParaRPr lang="en-US" sz="3100" kern="1200" dirty="0"/>
        </a:p>
      </dsp:txBody>
      <dsp:txXfrm>
        <a:off x="35411" y="178514"/>
        <a:ext cx="7861597" cy="654577"/>
      </dsp:txXfrm>
    </dsp:sp>
    <dsp:sp modelId="{03F3AEA2-8B14-4FCF-9862-C189525B25E5}">
      <dsp:nvSpPr>
        <dsp:cNvPr id="0" name=""/>
        <dsp:cNvSpPr/>
      </dsp:nvSpPr>
      <dsp:spPr>
        <a:xfrm>
          <a:off x="0" y="868503"/>
          <a:ext cx="7932419" cy="192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ICB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Николай Колев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Мениджър с опит в управлението на най-различни проекти в ИТ индустрията (непряка връзка)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Насоки за разработката на подобен тип системи</a:t>
          </a:r>
          <a:endParaRPr lang="en-US" sz="2400" kern="1200" dirty="0"/>
        </a:p>
      </dsp:txBody>
      <dsp:txXfrm>
        <a:off x="0" y="868503"/>
        <a:ext cx="7932419" cy="1925100"/>
      </dsp:txXfrm>
    </dsp:sp>
    <dsp:sp modelId="{75838DB9-20B6-4351-BEBD-C68DE7DCA280}">
      <dsp:nvSpPr>
        <dsp:cNvPr id="0" name=""/>
        <dsp:cNvSpPr/>
      </dsp:nvSpPr>
      <dsp:spPr>
        <a:xfrm>
          <a:off x="0" y="2793603"/>
          <a:ext cx="7932419" cy="72539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kern="1200"/>
            <a:t>Подход</a:t>
          </a:r>
          <a:endParaRPr lang="en-US" sz="3100" kern="1200"/>
        </a:p>
      </dsp:txBody>
      <dsp:txXfrm>
        <a:off x="35411" y="2829014"/>
        <a:ext cx="7861597" cy="654577"/>
      </dsp:txXfrm>
    </dsp:sp>
    <dsp:sp modelId="{D4084345-F284-444A-BD92-C2C1B3089C26}">
      <dsp:nvSpPr>
        <dsp:cNvPr id="0" name=""/>
        <dsp:cNvSpPr/>
      </dsp:nvSpPr>
      <dsp:spPr>
        <a:xfrm>
          <a:off x="0" y="3519004"/>
          <a:ext cx="793241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„</a:t>
          </a:r>
          <a:r>
            <a:rPr lang="en-US" sz="2400" kern="1200" dirty="0"/>
            <a:t>Face to Face</a:t>
          </a:r>
          <a:r>
            <a:rPr lang="bg-BG" sz="2400" kern="1200" dirty="0"/>
            <a:t>“ интервю</a:t>
          </a:r>
          <a:endParaRPr lang="en-US" sz="2400" kern="1200" dirty="0"/>
        </a:p>
      </dsp:txBody>
      <dsp:txXfrm>
        <a:off x="0" y="3519004"/>
        <a:ext cx="7932419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412BF-29DC-482D-AEC8-1667B036F81B}">
      <dsp:nvSpPr>
        <dsp:cNvPr id="0" name=""/>
        <dsp:cNvSpPr/>
      </dsp:nvSpPr>
      <dsp:spPr>
        <a:xfrm>
          <a:off x="0" y="14763"/>
          <a:ext cx="7932419" cy="72539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kern="1200" dirty="0"/>
            <a:t>Профил на изпълнител на услуги</a:t>
          </a:r>
          <a:endParaRPr lang="en-US" sz="3100" kern="1200" dirty="0"/>
        </a:p>
      </dsp:txBody>
      <dsp:txXfrm>
        <a:off x="35411" y="50174"/>
        <a:ext cx="7861597" cy="654577"/>
      </dsp:txXfrm>
    </dsp:sp>
    <dsp:sp modelId="{03F3AEA2-8B14-4FCF-9862-C189525B25E5}">
      <dsp:nvSpPr>
        <dsp:cNvPr id="0" name=""/>
        <dsp:cNvSpPr/>
      </dsp:nvSpPr>
      <dsp:spPr>
        <a:xfrm>
          <a:off x="0" y="740163"/>
          <a:ext cx="7932419" cy="218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Венера Сарлова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Учителка по математика, преподаване на частни уроци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Насоки за това какво се очаква от изпълнителите на услуги за ползотворното менажиране на техните графици и клиенти</a:t>
          </a:r>
          <a:endParaRPr lang="en-US" sz="2400" kern="1200" dirty="0"/>
        </a:p>
      </dsp:txBody>
      <dsp:txXfrm>
        <a:off x="0" y="740163"/>
        <a:ext cx="7932419" cy="2181780"/>
      </dsp:txXfrm>
    </dsp:sp>
    <dsp:sp modelId="{75838DB9-20B6-4351-BEBD-C68DE7DCA280}">
      <dsp:nvSpPr>
        <dsp:cNvPr id="0" name=""/>
        <dsp:cNvSpPr/>
      </dsp:nvSpPr>
      <dsp:spPr>
        <a:xfrm>
          <a:off x="0" y="2921943"/>
          <a:ext cx="7932419" cy="72539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kern="1200"/>
            <a:t>Подход</a:t>
          </a:r>
          <a:endParaRPr lang="en-US" sz="3100" kern="1200"/>
        </a:p>
      </dsp:txBody>
      <dsp:txXfrm>
        <a:off x="35411" y="2957354"/>
        <a:ext cx="7861597" cy="654577"/>
      </dsp:txXfrm>
    </dsp:sp>
    <dsp:sp modelId="{D4084345-F284-444A-BD92-C2C1B3089C26}">
      <dsp:nvSpPr>
        <dsp:cNvPr id="0" name=""/>
        <dsp:cNvSpPr/>
      </dsp:nvSpPr>
      <dsp:spPr>
        <a:xfrm>
          <a:off x="0" y="3647344"/>
          <a:ext cx="793241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400" kern="1200" dirty="0"/>
            <a:t>„</a:t>
          </a:r>
          <a:r>
            <a:rPr lang="en-US" sz="2400" kern="1200" dirty="0"/>
            <a:t>Online face to face </a:t>
          </a:r>
          <a:r>
            <a:rPr lang="bg-BG" sz="2400" kern="1200" dirty="0"/>
            <a:t>“ интервю</a:t>
          </a:r>
          <a:endParaRPr lang="en-US" sz="2400" kern="1200" dirty="0"/>
        </a:p>
      </dsp:txBody>
      <dsp:txXfrm>
        <a:off x="0" y="3647344"/>
        <a:ext cx="7932419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412BF-29DC-482D-AEC8-1667B036F81B}">
      <dsp:nvSpPr>
        <dsp:cNvPr id="0" name=""/>
        <dsp:cNvSpPr/>
      </dsp:nvSpPr>
      <dsp:spPr>
        <a:xfrm>
          <a:off x="0" y="30289"/>
          <a:ext cx="7932419" cy="7722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Профил на клиент на бизнеса</a:t>
          </a:r>
          <a:endParaRPr lang="en-US" sz="3300" kern="1200" dirty="0"/>
        </a:p>
      </dsp:txBody>
      <dsp:txXfrm>
        <a:off x="37696" y="67985"/>
        <a:ext cx="7857027" cy="696808"/>
      </dsp:txXfrm>
    </dsp:sp>
    <dsp:sp modelId="{03F3AEA2-8B14-4FCF-9862-C189525B25E5}">
      <dsp:nvSpPr>
        <dsp:cNvPr id="0" name=""/>
        <dsp:cNvSpPr/>
      </dsp:nvSpPr>
      <dsp:spPr>
        <a:xfrm>
          <a:off x="0" y="815460"/>
          <a:ext cx="7932419" cy="1673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600" kern="1200" dirty="0"/>
            <a:t>Деян Емилов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600" kern="1200" dirty="0"/>
            <a:t>Студент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600" kern="1200" dirty="0"/>
            <a:t>Насоки за предпочитанията на клиентите спрямо това как управляват ангажиментите си</a:t>
          </a:r>
          <a:endParaRPr lang="en-US" sz="2600" kern="1200" dirty="0"/>
        </a:p>
      </dsp:txBody>
      <dsp:txXfrm>
        <a:off x="0" y="815460"/>
        <a:ext cx="7932419" cy="1673595"/>
      </dsp:txXfrm>
    </dsp:sp>
    <dsp:sp modelId="{75838DB9-20B6-4351-BEBD-C68DE7DCA280}">
      <dsp:nvSpPr>
        <dsp:cNvPr id="0" name=""/>
        <dsp:cNvSpPr/>
      </dsp:nvSpPr>
      <dsp:spPr>
        <a:xfrm>
          <a:off x="0" y="2489055"/>
          <a:ext cx="7932419" cy="7722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Подход</a:t>
          </a:r>
          <a:endParaRPr lang="en-US" sz="3300" kern="1200"/>
        </a:p>
      </dsp:txBody>
      <dsp:txXfrm>
        <a:off x="37696" y="2526751"/>
        <a:ext cx="7857027" cy="696808"/>
      </dsp:txXfrm>
    </dsp:sp>
    <dsp:sp modelId="{D4084345-F284-444A-BD92-C2C1B3089C26}">
      <dsp:nvSpPr>
        <dsp:cNvPr id="0" name=""/>
        <dsp:cNvSpPr/>
      </dsp:nvSpPr>
      <dsp:spPr>
        <a:xfrm>
          <a:off x="0" y="3261255"/>
          <a:ext cx="7932419" cy="87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600" kern="1200" dirty="0"/>
            <a:t>„</a:t>
          </a:r>
          <a:r>
            <a:rPr lang="en-US" sz="2600" kern="1200" dirty="0"/>
            <a:t>Online face to face </a:t>
          </a:r>
          <a:r>
            <a:rPr lang="bg-BG" sz="2600" kern="1200" dirty="0"/>
            <a:t>“ интервю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600" kern="1200" dirty="0"/>
            <a:t>Интервю с прототип</a:t>
          </a:r>
          <a:endParaRPr lang="en-US" sz="2600" kern="1200" dirty="0"/>
        </a:p>
      </dsp:txBody>
      <dsp:txXfrm>
        <a:off x="0" y="3261255"/>
        <a:ext cx="7932419" cy="87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4.6.2022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4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23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SuperPlanner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/>
              <a:t>Мирослав Дионисиев, 62390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/>
              <a:t>Павел Сарлов, 62393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/>
              <a:t>Илия Вълов, 62483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900">
                <a:solidFill>
                  <a:schemeClr val="accent1"/>
                </a:solidFill>
              </a:rPr>
              <a:t>Нефункционални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5EDD76A-C4C2-431E-ACC8-C826EEE91060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 fontScale="92500" lnSpcReduction="10000"/>
          </a:bodyPr>
          <a:lstStyle/>
          <a:p>
            <a:pPr eaLnBrk="1" hangingPunct="1"/>
            <a:r>
              <a:rPr lang="bg-BG" sz="1400" dirty="0"/>
              <a:t>Сигурност</a:t>
            </a:r>
          </a:p>
          <a:p>
            <a:pPr lvl="1"/>
            <a:r>
              <a:rPr lang="bg-BG" sz="1200" dirty="0"/>
              <a:t>Мрежова защита</a:t>
            </a:r>
          </a:p>
          <a:p>
            <a:pPr lvl="1"/>
            <a:r>
              <a:rPr lang="bg-BG" sz="1200" dirty="0"/>
              <a:t>Криптиране на данни</a:t>
            </a:r>
          </a:p>
          <a:p>
            <a:pPr lvl="1"/>
            <a:r>
              <a:rPr lang="bg-BG" sz="1200" dirty="0"/>
              <a:t>Утвърдени стандарти</a:t>
            </a:r>
          </a:p>
          <a:p>
            <a:pPr lvl="1"/>
            <a:r>
              <a:rPr lang="bg-BG" sz="1200" dirty="0"/>
              <a:t>Сигурност на данните</a:t>
            </a:r>
          </a:p>
          <a:p>
            <a:pPr eaLnBrk="1" hangingPunct="1"/>
            <a:r>
              <a:rPr lang="bg-BG" sz="1400" dirty="0"/>
              <a:t>Безопасност</a:t>
            </a:r>
          </a:p>
          <a:p>
            <a:pPr lvl="1"/>
            <a:r>
              <a:rPr lang="bg-BG" sz="1200" dirty="0"/>
              <a:t>Лични данни</a:t>
            </a:r>
          </a:p>
          <a:p>
            <a:pPr lvl="1"/>
            <a:r>
              <a:rPr lang="bg-BG" sz="1200" dirty="0"/>
              <a:t>Оторизация</a:t>
            </a:r>
          </a:p>
          <a:p>
            <a:pPr eaLnBrk="1" hangingPunct="1"/>
            <a:r>
              <a:rPr lang="bg-BG" sz="1400" dirty="0"/>
              <a:t>Надеждност</a:t>
            </a:r>
          </a:p>
          <a:p>
            <a:pPr lvl="1"/>
            <a:r>
              <a:rPr lang="bg-BG" sz="1200" dirty="0"/>
              <a:t>Наличност</a:t>
            </a:r>
          </a:p>
          <a:p>
            <a:pPr lvl="1"/>
            <a:r>
              <a:rPr lang="bg-BG" sz="1200" dirty="0"/>
              <a:t>Отказоустойчивост</a:t>
            </a:r>
          </a:p>
          <a:p>
            <a:r>
              <a:rPr lang="bg-BG" sz="1400" dirty="0"/>
              <a:t>Производителност</a:t>
            </a:r>
          </a:p>
          <a:p>
            <a:pPr lvl="1"/>
            <a:r>
              <a:rPr lang="bg-BG" sz="1200" dirty="0"/>
              <a:t>Натоварване</a:t>
            </a:r>
          </a:p>
          <a:p>
            <a:pPr lvl="1"/>
            <a:r>
              <a:rPr lang="bg-BG" sz="1200" dirty="0"/>
              <a:t>Бързодействие</a:t>
            </a:r>
          </a:p>
          <a:p>
            <a:pPr lvl="1"/>
            <a:endParaRPr lang="bg-BG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3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5" name="Group 13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48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0487" name="Rectangle 15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>
                <a:solidFill>
                  <a:schemeClr val="accent1"/>
                </a:solidFill>
              </a:rPr>
              <a:t>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1DDFF2C-5117-436C-BC5A-33A315228D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bg-BG" sz="1400" dirty="0"/>
              <a:t>Регистрация</a:t>
            </a:r>
          </a:p>
          <a:p>
            <a:pPr eaLnBrk="1" hangingPunct="1"/>
            <a:r>
              <a:rPr lang="bg-BG" sz="1400" dirty="0"/>
              <a:t>Вход</a:t>
            </a:r>
          </a:p>
          <a:p>
            <a:pPr eaLnBrk="1" hangingPunct="1"/>
            <a:r>
              <a:rPr lang="bg-BG" sz="1400" dirty="0"/>
              <a:t>Търсене на услуги</a:t>
            </a:r>
          </a:p>
          <a:p>
            <a:pPr eaLnBrk="1" hangingPunct="1"/>
            <a:r>
              <a:rPr lang="bg-BG" sz="1400" dirty="0"/>
              <a:t>График за клиенти</a:t>
            </a:r>
          </a:p>
          <a:p>
            <a:pPr eaLnBrk="1" hangingPunct="1"/>
            <a:r>
              <a:rPr lang="bg-BG" sz="1400" dirty="0"/>
              <a:t>График за изпълнители на услуги</a:t>
            </a:r>
          </a:p>
          <a:p>
            <a:pPr eaLnBrk="1" hangingPunct="1"/>
            <a:r>
              <a:rPr lang="bg-BG" sz="1400" dirty="0"/>
              <a:t>Заявка на час</a:t>
            </a:r>
          </a:p>
          <a:p>
            <a:pPr eaLnBrk="1" hangingPunct="1"/>
            <a:r>
              <a:rPr lang="bg-BG" sz="1400" dirty="0"/>
              <a:t>Управление на профила</a:t>
            </a:r>
          </a:p>
          <a:p>
            <a:pPr eaLnBrk="1" hangingPunct="1"/>
            <a:r>
              <a:rPr lang="bg-BG" sz="1400" dirty="0"/>
              <a:t>Известия</a:t>
            </a:r>
          </a:p>
          <a:p>
            <a:pPr eaLnBrk="1" hangingPunct="1"/>
            <a:r>
              <a:rPr lang="bg-BG" sz="1400" dirty="0"/>
              <a:t>Абонаменти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5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94" y="320040"/>
            <a:ext cx="6713840" cy="861002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600" dirty="0">
                <a:solidFill>
                  <a:schemeClr val="accent1"/>
                </a:solidFill>
              </a:rPr>
              <a:t>Основни диаграми на потребителските  случаи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DEDBE27-2B47-48C0-AF39-C9DE9AC62D61}" type="slidenum">
              <a:rPr lang="en-US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1169815-1C78-1C9D-13AC-1F9718E0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43" y="1074261"/>
            <a:ext cx="6400800" cy="5106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>
                <a:solidFill>
                  <a:schemeClr val="accent1"/>
                </a:solidFill>
              </a:rPr>
              <a:t>Основни </a:t>
            </a:r>
            <a:r>
              <a:rPr lang="en-US" sz="3600" spc="-150" dirty="0" err="1">
                <a:solidFill>
                  <a:schemeClr val="accent1"/>
                </a:solidFill>
              </a:rPr>
              <a:t>диаграми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на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активностите</a:t>
            </a:r>
            <a:endParaRPr lang="en-US" sz="3600" spc="-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AD4E456-C0D0-413F-7328-462E95B1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079" y="1304275"/>
            <a:ext cx="6782990" cy="48687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32B5B2A-446D-4A02-A5C1-1AE2E988FA38}" type="slidenum">
              <a:rPr lang="en-US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68" y="630936"/>
            <a:ext cx="7609680" cy="718058"/>
          </a:xfrm>
        </p:spPr>
        <p:txBody>
          <a:bodyPr anchor="b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rgbClr val="FF0000"/>
                </a:solidFill>
              </a:rPr>
              <a:t>Основни диаграми на последователност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625" y="6227064"/>
            <a:ext cx="544944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FAFF2B-4A5C-76A3-3EF9-F63EF80F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9006" y="1253865"/>
            <a:ext cx="5043330" cy="49480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>
                <a:solidFill>
                  <a:schemeClr val="accent1"/>
                </a:solidFill>
              </a:rPr>
              <a:t>DFD </a:t>
            </a:r>
            <a:r>
              <a:rPr lang="bg-BG" sz="3600" spc="-150" dirty="0">
                <a:solidFill>
                  <a:schemeClr val="accent1"/>
                </a:solidFill>
              </a:rPr>
              <a:t>и </a:t>
            </a:r>
            <a:r>
              <a:rPr lang="en-US" sz="3600" spc="-150" dirty="0">
                <a:solidFill>
                  <a:schemeClr val="accent1"/>
                </a:solidFill>
              </a:rPr>
              <a:t>ER </a:t>
            </a:r>
            <a:r>
              <a:rPr lang="bg-BG" sz="3600" spc="-150" dirty="0">
                <a:solidFill>
                  <a:schemeClr val="accent1"/>
                </a:solidFill>
              </a:rPr>
              <a:t>модели на системата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AF3CFF6-8B57-7B38-6D84-2EC9C257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0905" y="1307701"/>
            <a:ext cx="5871845" cy="46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>
                <a:solidFill>
                  <a:schemeClr val="accent1"/>
                </a:solidFill>
              </a:rPr>
              <a:t>DFD </a:t>
            </a:r>
            <a:r>
              <a:rPr lang="bg-BG" sz="3600" spc="-150" dirty="0">
                <a:solidFill>
                  <a:schemeClr val="accent1"/>
                </a:solidFill>
              </a:rPr>
              <a:t>и </a:t>
            </a:r>
            <a:r>
              <a:rPr lang="en-US" sz="3600" spc="-150" dirty="0">
                <a:solidFill>
                  <a:schemeClr val="accent1"/>
                </a:solidFill>
              </a:rPr>
              <a:t>ER </a:t>
            </a:r>
            <a:r>
              <a:rPr lang="bg-BG" sz="3600" spc="-150" dirty="0">
                <a:solidFill>
                  <a:schemeClr val="accent1"/>
                </a:solidFill>
              </a:rPr>
              <a:t>модели на системата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D0E9F1A-08A4-C176-5388-3CEBAB4B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4253" y="1207265"/>
            <a:ext cx="5173599" cy="47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8BDA67E-C7FB-4691-BCC0-E2B1533CCD31}" type="slidenum">
              <a:rPr lang="en-US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2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/>
              <a:t>Бъдещи насоки за развитие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Универсализиране на бизнес страната, така че да се поддържат различни формати за отделните области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392F171-BFFE-42CD-A24C-B7650956BF18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698" y="326286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4200" spc="-150" dirty="0" err="1"/>
              <a:t>Въпроси</a:t>
            </a:r>
            <a:r>
              <a:rPr lang="en-US" sz="4200" spc="-150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402165"/>
            <a:ext cx="794156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BD058-831D-F12C-6A7D-13766935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11" y="2359290"/>
            <a:ext cx="3762900" cy="34485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bg-BG" sz="3800" b="1" dirty="0">
                <a:solidFill>
                  <a:schemeClr val="tx1"/>
                </a:solidFill>
              </a:rPr>
              <a:t>Съдържание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41C5E92-FA1C-4FE0-B04D-D55D650617C7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6406" y="741363"/>
            <a:ext cx="5514974" cy="476249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bg-BG" sz="2000" dirty="0"/>
              <a:t>Обхват, перспективи и потребители на проекта</a:t>
            </a:r>
            <a:endParaRPr lang="en-US" sz="2000" dirty="0"/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Описание на приложените техники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Функционални изисквания (най-важните)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Нефункционални изисквания (най-важните)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Основни потребителски случаи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Диаграми на последователност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Диаграми на активностите</a:t>
            </a:r>
            <a:r>
              <a:rPr lang="en-US" sz="2000" dirty="0"/>
              <a:t> </a:t>
            </a:r>
            <a:endParaRPr lang="bg-BG" sz="2000" dirty="0"/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Други модели на системата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Бъдещи насоки за развитие</a:t>
            </a:r>
          </a:p>
          <a:p>
            <a:pPr eaLnBrk="1" hangingPunct="1">
              <a:lnSpc>
                <a:spcPct val="110000"/>
              </a:lnSpc>
            </a:pPr>
            <a:endParaRPr lang="bg-BG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94" name="Group 1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639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396" name="Rectangle 1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b="1" dirty="0">
                <a:solidFill>
                  <a:schemeClr val="accent1"/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7F3CA82-8CA0-4E79-893A-506B5A42D588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97" name="Isosceles Triangle 1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398" name="Content Placeholder 5"/>
          <p:cNvSpPr>
            <a:spLocks noGrp="1"/>
          </p:cNvSpPr>
          <p:nvPr>
            <p:ph idx="1"/>
          </p:nvPr>
        </p:nvSpPr>
        <p:spPr>
          <a:xfrm>
            <a:off x="2160365" y="2913320"/>
            <a:ext cx="4592837" cy="313848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bg-BG" sz="2000" dirty="0"/>
              <a:t>Идея на проекта</a:t>
            </a:r>
          </a:p>
          <a:p>
            <a:pPr eaLnBrk="1" hangingPunct="1"/>
            <a:r>
              <a:rPr lang="bg-BG" sz="2000" dirty="0"/>
              <a:t>Заинтересовани лица</a:t>
            </a:r>
          </a:p>
          <a:p>
            <a:pPr eaLnBrk="1" hangingPunct="1"/>
            <a:endParaRPr lang="bg-BG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01095"/>
            <a:ext cx="7934705" cy="104894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b="1" dirty="0">
                <a:solidFill>
                  <a:schemeClr val="tx1"/>
                </a:solidFill>
              </a:rPr>
              <a:t>Приложени техники за извличане на изискванията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1C3A269-7F64-438B-B20F-1BA53DF959AB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graphicFrame>
        <p:nvGraphicFramePr>
          <p:cNvPr id="17412" name="Content Placeholder 2">
            <a:extLst>
              <a:ext uri="{FF2B5EF4-FFF2-40B4-BE49-F238E27FC236}">
                <a16:creationId xmlns:a16="http://schemas.microsoft.com/office/drawing/2014/main" id="{7663E7A3-EF63-461C-ABD6-44E75CEDA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052207"/>
              </p:ext>
            </p:extLst>
          </p:nvPr>
        </p:nvGraphicFramePr>
        <p:xfrm>
          <a:off x="605791" y="1992153"/>
          <a:ext cx="7932419" cy="3096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3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5" name="Group 13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48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0487" name="Rectangle 15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5291957" cy="1230570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chemeClr val="accent1"/>
                </a:solidFill>
              </a:rPr>
              <a:t>Проучване за осъществимост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1DDFF2C-5117-436C-BC5A-33A315228D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bg-BG" sz="1400" b="1" dirty="0"/>
              <a:t>Супердок</a:t>
            </a:r>
          </a:p>
          <a:p>
            <a:pPr eaLnBrk="1" hangingPunct="1"/>
            <a:r>
              <a:rPr lang="en-US" sz="1400" dirty="0"/>
              <a:t>Planyway</a:t>
            </a:r>
            <a:endParaRPr lang="bg-BG" sz="1400" dirty="0"/>
          </a:p>
          <a:p>
            <a:pPr eaLnBrk="1" hangingPunct="1"/>
            <a:r>
              <a:rPr lang="en-US" sz="1400" dirty="0"/>
              <a:t>Todoist</a:t>
            </a:r>
            <a:endParaRPr lang="bg-BG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8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3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5" name="Group 13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48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0487" name="Rectangle 15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5291957" cy="1230570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chemeClr val="accent1"/>
                </a:solidFill>
              </a:rPr>
              <a:t>Брейнсторминг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1DDFF2C-5117-436C-BC5A-33A315228D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image1.png">
            <a:extLst>
              <a:ext uri="{FF2B5EF4-FFF2-40B4-BE49-F238E27FC236}">
                <a16:creationId xmlns:a16="http://schemas.microsoft.com/office/drawing/2014/main" id="{73CDCEBC-13CD-950F-AF9D-22FA2F192A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6421" y="1697178"/>
            <a:ext cx="6200484" cy="39812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24993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tx1"/>
                </a:solidFill>
              </a:rPr>
              <a:t>Интервюта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522EC0A-3402-4481-A8F4-8AB858BA8CE0}" type="slidenum">
              <a:rPr lang="en-US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graphicFrame>
        <p:nvGraphicFramePr>
          <p:cNvPr id="19460" name="Content Placeholder 2">
            <a:extLst>
              <a:ext uri="{FF2B5EF4-FFF2-40B4-BE49-F238E27FC236}">
                <a16:creationId xmlns:a16="http://schemas.microsoft.com/office/drawing/2014/main" id="{5630A89C-03F5-404F-AD7D-57FFE0F3C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8388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tx1"/>
                </a:solidFill>
              </a:rPr>
              <a:t>Интервюта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522EC0A-3402-4481-A8F4-8AB858BA8CE0}" type="slidenum">
              <a:rPr lang="en-US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graphicFrame>
        <p:nvGraphicFramePr>
          <p:cNvPr id="19460" name="Content Placeholder 2">
            <a:extLst>
              <a:ext uri="{FF2B5EF4-FFF2-40B4-BE49-F238E27FC236}">
                <a16:creationId xmlns:a16="http://schemas.microsoft.com/office/drawing/2014/main" id="{5630A89C-03F5-404F-AD7D-57FFE0F3C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996755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24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tx1"/>
                </a:solidFill>
              </a:rPr>
              <a:t>Интервюта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522EC0A-3402-4481-A8F4-8AB858BA8CE0}" type="slidenum">
              <a:rPr lang="en-US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graphicFrame>
        <p:nvGraphicFramePr>
          <p:cNvPr id="19460" name="Content Placeholder 2">
            <a:extLst>
              <a:ext uri="{FF2B5EF4-FFF2-40B4-BE49-F238E27FC236}">
                <a16:creationId xmlns:a16="http://schemas.microsoft.com/office/drawing/2014/main" id="{5630A89C-03F5-404F-AD7D-57FFE0F3C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95555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7936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639</TotalTime>
  <Words>378</Words>
  <Application>Microsoft Office PowerPoint</Application>
  <PresentationFormat>On-screen Show (4:3)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Rockwell</vt:lpstr>
      <vt:lpstr>Wingdings</vt:lpstr>
      <vt:lpstr>Wingdings 2</vt:lpstr>
      <vt:lpstr>Atlas</vt:lpstr>
      <vt:lpstr>SuperPlanner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Проучване за осъществимост</vt:lpstr>
      <vt:lpstr>Брейнсторминг</vt:lpstr>
      <vt:lpstr>Интервюта</vt:lpstr>
      <vt:lpstr>Интервюта</vt:lpstr>
      <vt:lpstr>Интервюта</vt:lpstr>
      <vt:lpstr>Нефункционални изисквания</vt:lpstr>
      <vt:lpstr>Функционални изисквания</vt:lpstr>
      <vt:lpstr>Основни диаграми на потребителските  случаи</vt:lpstr>
      <vt:lpstr>Основни диаграми на активностите</vt:lpstr>
      <vt:lpstr>Основни диаграми на последователност</vt:lpstr>
      <vt:lpstr>DFD и ER модели на системата</vt:lpstr>
      <vt:lpstr>DFD и ER модели на системата</vt:lpstr>
      <vt:lpstr>Бъдещи насоки за развитие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Pavel Sarlov</cp:lastModifiedBy>
  <cp:revision>82</cp:revision>
  <dcterms:created xsi:type="dcterms:W3CDTF">2012-10-30T14:08:05Z</dcterms:created>
  <dcterms:modified xsi:type="dcterms:W3CDTF">2022-06-04T14:40:07Z</dcterms:modified>
</cp:coreProperties>
</file>