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63" r:id="rId9"/>
    <p:sldId id="265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84133-D34A-458F-8FF7-198D8994D12B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BE456-C2DB-4EBD-9A12-AC71EF57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BE456-C2DB-4EBD-9A12-AC71EF577D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BE456-C2DB-4EBD-9A12-AC71EF577D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6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D530-2740-48CC-BD5E-522F103A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18D8-72C3-454A-8453-66B4D719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BDFE-2DBA-4444-9FF1-FE8D22F7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429E-C5B9-49CE-BDC9-1917C354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D56A-218E-4D94-9F53-F96E6D99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E3EA-59B9-48DD-BAE9-360BA60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5922C-4A53-4270-A912-0A91670B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DC41-29D5-48C2-93A8-4FA2BD7F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CE47-821B-4D13-971B-F28C64D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5197-5D31-4A78-817F-8371A2A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60A6-BD2D-4995-862F-A65DDCC46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0F0A5-6E1A-4F34-B3A4-928C9250C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4958-8F6C-47D7-B320-DFE619F0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EF60-C162-4762-AF54-A20B908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1E4F-947E-4697-B995-C165945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985-D58F-45C8-A9F6-BC429DA9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B665-1AF5-43E8-9990-A9C9172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14D4-3140-4375-A3BE-EEB0684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72EB-0BA6-4BA8-8D9F-D2EE4233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B329-E38C-4765-8535-6548F09B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6B7-FB7A-48E8-A815-E6F7E5F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41F6-790B-4771-963B-7E0D32DE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3ABC-EFD3-41D2-9B7F-B3C1EEF9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4A55-3764-45CB-8D70-9D5FD59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8721-B9E1-4B7D-BBA4-B17BC3F0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3B1B-47FE-485D-8403-61309F8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0927-40F9-412C-A403-76450949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EE14A-A834-4E87-A9CC-55192B1D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57D0-7155-4C00-A03A-65E685F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0DD9-F3C5-4ED7-B788-D484784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DE84-AA1A-4CFA-9322-6B3945B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C6A-85E3-409C-A69B-34B3F157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C506-9F0D-4623-985B-F9606776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37FC5-ECFD-4C88-8BF5-E5D64FF5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8F142-B5FD-41CB-BC90-AE870219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EF475-B0CA-4551-998A-50CB9379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9A41B-A468-4C17-B703-545B7A5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53F7C-6887-4D9C-9750-03C7EE93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AE7F-184C-4183-803B-2070DB3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862-EB49-45A1-921A-7CABF00D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256DD-708B-42F0-9C16-550335F1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F3FB7-E3DA-438C-8015-70B83AC4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D4964-C988-43B2-967B-F933FA96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90A6F-BAD8-47D0-B224-C64782BB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8683-762C-4519-A72A-62F537C2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A523E-BEBB-4746-96F6-3E074EEE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0A3F-C7BA-4691-9DFA-7DF4FD41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E1A0-5FB6-4526-8F69-61FBD5D1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E8DE6-6C4D-4B34-A691-CD4B175A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057F-4A7E-417D-88A3-EFEFE19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7B59-8CA0-4813-8147-22CCDA2C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A6AD-80B1-4062-8D41-B2F1DE9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9012-519E-4310-84A8-32F4A871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B8DF1-A510-4144-8F89-87E725203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331D0-92E7-4688-9EAD-AADE1BFB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1C56-0639-4260-90F0-8F1826E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60FF-CC2C-4C29-A2EE-25D4D84E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CE9-3A4D-44F7-8FBB-61B3146B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1EFE-311E-486D-BF3F-57012E91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C6D7-F2D7-429F-A396-42C164FE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7054-35CA-437A-927E-19E9B95E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DA04-48F6-4B8B-AF8F-18AB2B4D8D83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7646-2B9C-4010-9165-3AEC0D1B8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2B42-A920-4777-A177-6CBD7DDE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B869-E4E3-446C-955F-99CE1DB8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71846D-79A8-4A5C-A6B9-5251554B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9" y="385254"/>
            <a:ext cx="10300171" cy="501801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9075278-0675-458D-9C1E-532EF79B0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397" y="6118633"/>
            <a:ext cx="3251199" cy="545090"/>
          </a:xfrm>
        </p:spPr>
        <p:txBody>
          <a:bodyPr>
            <a:normAutofit fontScale="92500"/>
          </a:bodyPr>
          <a:lstStyle/>
          <a:p>
            <a:r>
              <a:rPr lang="bg-BG" sz="2800" dirty="0"/>
              <a:t>Павел Сарлов, 62393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E95A-BF53-4F7F-9833-5F4E3280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42" y="984197"/>
            <a:ext cx="9777903" cy="3820129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Софтуерни шаблони за поведение</a:t>
            </a:r>
            <a:br>
              <a:rPr lang="en-US" sz="6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bg-BG" sz="6600" b="1" i="1" strike="sngStrike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(в </a:t>
            </a:r>
            <a:r>
              <a:rPr lang="en-US" sz="6600" b="1" i="1" strike="sngStrike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Handel Gothic" pitchFamily="2" charset="0"/>
              </a:rPr>
              <a:t>php)</a:t>
            </a:r>
          </a:p>
        </p:txBody>
      </p:sp>
    </p:spTree>
    <p:extLst>
      <p:ext uri="{BB962C8B-B14F-4D97-AF65-F5344CB8AC3E}">
        <p14:creationId xmlns:p14="http://schemas.microsoft.com/office/powerpoint/2010/main" val="240536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Стратегия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Шаблонен метод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59962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Посетител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AF0B4-CBF2-8498-D528-20832617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bg-BG" dirty="0"/>
              <a:t>За повече инфо и имплементации в </a:t>
            </a:r>
            <a:r>
              <a:rPr lang="en-US" dirty="0"/>
              <a:t>php</a:t>
            </a:r>
            <a:r>
              <a:rPr lang="bg-BG" dirty="0"/>
              <a:t> -&gt; реферат 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Съдържание</a:t>
            </a:r>
            <a:endParaRPr lang="en-US" sz="6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90EED-8C37-4EC1-8DE1-7287BDF91AB5}"/>
              </a:ext>
            </a:extLst>
          </p:cNvPr>
          <p:cNvSpPr txBox="1"/>
          <p:nvPr/>
        </p:nvSpPr>
        <p:spPr>
          <a:xfrm>
            <a:off x="1010653" y="2290617"/>
            <a:ext cx="9060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400" dirty="0"/>
              <a:t>Верига отговорности (</a:t>
            </a:r>
            <a:r>
              <a:rPr lang="en-US" sz="2400" dirty="0"/>
              <a:t>Chain of responsibility)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Команда</a:t>
            </a:r>
            <a:r>
              <a:rPr lang="en-US" sz="2400" dirty="0"/>
              <a:t> (Command)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Итератор</a:t>
            </a:r>
            <a:r>
              <a:rPr lang="en-US" sz="2400" dirty="0"/>
              <a:t> (Iterator)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Посредник</a:t>
            </a:r>
            <a:r>
              <a:rPr lang="en-US" sz="2400" dirty="0"/>
              <a:t> (Mediator)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Спомен</a:t>
            </a:r>
            <a:r>
              <a:rPr lang="en-US" sz="2400" dirty="0"/>
              <a:t> (Memento)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Наблюдател</a:t>
            </a:r>
            <a:r>
              <a:rPr lang="en-US" sz="2400" dirty="0"/>
              <a:t> (Observer)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Състояние</a:t>
            </a:r>
            <a:r>
              <a:rPr lang="en-US" sz="2400" dirty="0"/>
              <a:t> (State)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Стратегия</a:t>
            </a:r>
            <a:r>
              <a:rPr lang="en-US" sz="2400" dirty="0"/>
              <a:t> (Strategy)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Шаблонен метод</a:t>
            </a:r>
            <a:r>
              <a:rPr lang="en-US" sz="2400" dirty="0"/>
              <a:t> (Template method)</a:t>
            </a:r>
            <a:endParaRPr lang="bg-BG" sz="2400" dirty="0"/>
          </a:p>
          <a:p>
            <a:pPr marL="342900" indent="-342900">
              <a:buFont typeface="+mj-lt"/>
              <a:buAutoNum type="arabicPeriod"/>
            </a:pPr>
            <a:r>
              <a:rPr lang="bg-BG" sz="2400" dirty="0"/>
              <a:t>Посетител</a:t>
            </a:r>
            <a:r>
              <a:rPr lang="en-US" sz="2400" dirty="0"/>
              <a:t> (Visitor)</a:t>
            </a:r>
          </a:p>
        </p:txBody>
      </p:sp>
    </p:spTree>
    <p:extLst>
      <p:ext uri="{BB962C8B-B14F-4D97-AF65-F5344CB8AC3E}">
        <p14:creationId xmlns:p14="http://schemas.microsoft.com/office/powerpoint/2010/main" val="155463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Верига отговорности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Команда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Итератор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3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Посредник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Спомен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E27F4-A004-44D0-B53B-B5D3AAF77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225367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Наблюдател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EB90EC-9B58-48F5-8C0B-796A7AEE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0" y="224443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8BA57-9912-42BC-A5FA-33F3A33C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37" y="156173"/>
            <a:ext cx="13328074" cy="1483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96D7A3-0BD7-4024-BF8F-E006FAB1D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3" y="382402"/>
            <a:ext cx="10170694" cy="1030747"/>
          </a:xfrm>
          <a:ln>
            <a:noFill/>
          </a:ln>
        </p:spPr>
        <p:txBody>
          <a:bodyPr>
            <a:noAutofit/>
          </a:bodyPr>
          <a:lstStyle/>
          <a:p>
            <a:r>
              <a:rPr lang="bg-BG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Състояние</a:t>
            </a:r>
            <a:endParaRPr lang="en-US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Handel Gothic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034A0-AC81-4DF4-8F48-B5437E505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79782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99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650</TotalTime>
  <Words>83</Words>
  <Application>Microsoft Office PowerPoint</Application>
  <PresentationFormat>Widescreen</PresentationFormat>
  <Paragraphs>26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Handel Gothic</vt:lpstr>
      <vt:lpstr>Theme1</vt:lpstr>
      <vt:lpstr>Софтуерни шаблони за поведение (в php)</vt:lpstr>
      <vt:lpstr>Съдържание</vt:lpstr>
      <vt:lpstr>Верига отговорности</vt:lpstr>
      <vt:lpstr>Команда</vt:lpstr>
      <vt:lpstr>Итератор</vt:lpstr>
      <vt:lpstr>Посредник</vt:lpstr>
      <vt:lpstr>Спомен</vt:lpstr>
      <vt:lpstr>Наблюдател</vt:lpstr>
      <vt:lpstr>Състояние</vt:lpstr>
      <vt:lpstr>Стратегия</vt:lpstr>
      <vt:lpstr>Шаблонен метод</vt:lpstr>
      <vt:lpstr>Посетител</vt:lpstr>
      <vt:lpstr>За повече инфо и имплементации в php -&gt; реферат 113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Софтуерни шаблони за поведение (в php)</dc:title>
  <dc:creator>Pavel Sarlov</dc:creator>
  <cp:lastModifiedBy>Pavel Sarlov</cp:lastModifiedBy>
  <cp:revision>8</cp:revision>
  <dcterms:created xsi:type="dcterms:W3CDTF">2022-05-01T06:24:22Z</dcterms:created>
  <dcterms:modified xsi:type="dcterms:W3CDTF">2022-05-02T09:53:59Z</dcterms:modified>
</cp:coreProperties>
</file>