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3"/>
  </p:notesMasterIdLst>
  <p:sldIdLst>
    <p:sldId id="256" r:id="rId2"/>
    <p:sldId id="258" r:id="rId3"/>
    <p:sldId id="265" r:id="rId4"/>
    <p:sldId id="261" r:id="rId5"/>
    <p:sldId id="260" r:id="rId6"/>
    <p:sldId id="266" r:id="rId7"/>
    <p:sldId id="267" r:id="rId8"/>
    <p:sldId id="26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7DB44-610A-42C2-AD78-0F0038DFCB6F}" v="3793" dt="2018-09-09T05:05:2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Sobolev" userId="9301ccf2-e87f-429a-8428-f6f140363995" providerId="ADAL" clId="{4797DB44-610A-42C2-AD78-0F0038DFCB6F}"/>
    <pc:docChg chg="undo custSel mod addSld delSld modSld sldOrd modMainMaster">
      <pc:chgData name="Pavel Sobolev" userId="9301ccf2-e87f-429a-8428-f6f140363995" providerId="ADAL" clId="{4797DB44-610A-42C2-AD78-0F0038DFCB6F}" dt="2018-09-09T05:05:25.654" v="3785" actId="478"/>
      <pc:docMkLst>
        <pc:docMk/>
      </pc:docMkLst>
      <pc:sldChg chg="modSp">
        <pc:chgData name="Pavel Sobolev" userId="9301ccf2-e87f-429a-8428-f6f140363995" providerId="ADAL" clId="{4797DB44-610A-42C2-AD78-0F0038DFCB6F}" dt="2018-08-26T06:33:41.658" v="402" actId="1036"/>
        <pc:sldMkLst>
          <pc:docMk/>
          <pc:sldMk cId="2830627659" sldId="256"/>
        </pc:sldMkLst>
        <pc:spChg chg="mod">
          <ac:chgData name="Pavel Sobolev" userId="9301ccf2-e87f-429a-8428-f6f140363995" providerId="ADAL" clId="{4797DB44-610A-42C2-AD78-0F0038DFCB6F}" dt="2018-08-26T06:33:41.658" v="402" actId="1036"/>
          <ac:spMkLst>
            <pc:docMk/>
            <pc:sldMk cId="2830627659" sldId="256"/>
            <ac:spMk id="2" creationId="{2EDEE01A-DFDB-4474-AE60-8FB837A0B10D}"/>
          </ac:spMkLst>
        </pc:spChg>
      </pc:sldChg>
      <pc:sldChg chg="addSp delSp modSp add ord">
        <pc:chgData name="Pavel Sobolev" userId="9301ccf2-e87f-429a-8428-f6f140363995" providerId="ADAL" clId="{4797DB44-610A-42C2-AD78-0F0038DFCB6F}" dt="2018-08-27T01:23:08.567" v="3334" actId="255"/>
        <pc:sldMkLst>
          <pc:docMk/>
          <pc:sldMk cId="2259102422" sldId="258"/>
        </pc:sldMkLst>
        <pc:spChg chg="mod">
          <ac:chgData name="Pavel Sobolev" userId="9301ccf2-e87f-429a-8428-f6f140363995" providerId="ADAL" clId="{4797DB44-610A-42C2-AD78-0F0038DFCB6F}" dt="2018-08-27T00:30:51.839" v="2149" actId="20577"/>
          <ac:spMkLst>
            <pc:docMk/>
            <pc:sldMk cId="2259102422" sldId="258"/>
            <ac:spMk id="2" creationId="{D737CE83-BD54-46D6-86BB-3E1C27EFE1A3}"/>
          </ac:spMkLst>
        </pc:spChg>
        <pc:spChg chg="del mod">
          <ac:chgData name="Pavel Sobolev" userId="9301ccf2-e87f-429a-8428-f6f140363995" providerId="ADAL" clId="{4797DB44-610A-42C2-AD78-0F0038DFCB6F}" dt="2018-08-26T06:05:51.018" v="184"/>
          <ac:spMkLst>
            <pc:docMk/>
            <pc:sldMk cId="2259102422" sldId="258"/>
            <ac:spMk id="3" creationId="{409858F8-580E-4142-916E-B2B2A1FC0569}"/>
          </ac:spMkLst>
        </pc:spChg>
        <pc:spChg chg="add del">
          <ac:chgData name="Pavel Sobolev" userId="9301ccf2-e87f-429a-8428-f6f140363995" providerId="ADAL" clId="{4797DB44-610A-42C2-AD78-0F0038DFCB6F}" dt="2018-08-26T06:06:25.782" v="188"/>
          <ac:spMkLst>
            <pc:docMk/>
            <pc:sldMk cId="2259102422" sldId="258"/>
            <ac:spMk id="4" creationId="{5927A8E0-6D6C-419C-9154-77D584DB084A}"/>
          </ac:spMkLst>
        </pc:spChg>
        <pc:spChg chg="add mod">
          <ac:chgData name="Pavel Sobolev" userId="9301ccf2-e87f-429a-8428-f6f140363995" providerId="ADAL" clId="{4797DB44-610A-42C2-AD78-0F0038DFCB6F}" dt="2018-08-27T01:23:08.567" v="3334" actId="255"/>
          <ac:spMkLst>
            <pc:docMk/>
            <pc:sldMk cId="2259102422" sldId="258"/>
            <ac:spMk id="6" creationId="{FC6884BA-74B6-41AF-A510-5438AC595AE8}"/>
          </ac:spMkLst>
        </pc:spChg>
        <pc:picChg chg="add del mod modCrop">
          <ac:chgData name="Pavel Sobolev" userId="9301ccf2-e87f-429a-8428-f6f140363995" providerId="ADAL" clId="{4797DB44-610A-42C2-AD78-0F0038DFCB6F}" dt="2018-08-26T06:09:31.027" v="234" actId="478"/>
          <ac:picMkLst>
            <pc:docMk/>
            <pc:sldMk cId="2259102422" sldId="258"/>
            <ac:picMk id="1026" creationId="{028A86B4-B9C7-4E50-941F-62EED21662D5}"/>
          </ac:picMkLst>
        </pc:picChg>
        <pc:picChg chg="add del mod">
          <ac:chgData name="Pavel Sobolev" userId="9301ccf2-e87f-429a-8428-f6f140363995" providerId="ADAL" clId="{4797DB44-610A-42C2-AD78-0F0038DFCB6F}" dt="2018-08-26T06:09:30.029" v="233" actId="478"/>
          <ac:picMkLst>
            <pc:docMk/>
            <pc:sldMk cId="2259102422" sldId="258"/>
            <ac:picMk id="1030" creationId="{A8261046-1C4A-4B42-A551-CA7F5EB3EAAC}"/>
          </ac:picMkLst>
        </pc:picChg>
        <pc:picChg chg="add del mod modCrop">
          <ac:chgData name="Pavel Sobolev" userId="9301ccf2-e87f-429a-8428-f6f140363995" providerId="ADAL" clId="{4797DB44-610A-42C2-AD78-0F0038DFCB6F}" dt="2018-08-26T06:09:28.911" v="232" actId="478"/>
          <ac:picMkLst>
            <pc:docMk/>
            <pc:sldMk cId="2259102422" sldId="258"/>
            <ac:picMk id="1032" creationId="{9522857C-505B-4D82-9420-AF76FB6A5EB0}"/>
          </ac:picMkLst>
        </pc:picChg>
      </pc:sldChg>
      <pc:sldChg chg="addSp delSp modSp add mod setBg">
        <pc:chgData name="Pavel Sobolev" userId="9301ccf2-e87f-429a-8428-f6f140363995" providerId="ADAL" clId="{4797DB44-610A-42C2-AD78-0F0038DFCB6F}" dt="2018-08-27T01:30:06.589" v="3400" actId="20577"/>
        <pc:sldMkLst>
          <pc:docMk/>
          <pc:sldMk cId="557098182" sldId="260"/>
        </pc:sldMkLst>
        <pc:spChg chg="mod">
          <ac:chgData name="Pavel Sobolev" userId="9301ccf2-e87f-429a-8428-f6f140363995" providerId="ADAL" clId="{4797DB44-610A-42C2-AD78-0F0038DFCB6F}" dt="2018-08-26T22:18:47.627" v="1750" actId="26606"/>
          <ac:spMkLst>
            <pc:docMk/>
            <pc:sldMk cId="557098182" sldId="260"/>
            <ac:spMk id="2" creationId="{FF267C80-BFF0-4A4E-8328-1034F3CB9F73}"/>
          </ac:spMkLst>
        </pc:spChg>
        <pc:spChg chg="add del mod">
          <ac:chgData name="Pavel Sobolev" userId="9301ccf2-e87f-429a-8428-f6f140363995" providerId="ADAL" clId="{4797DB44-610A-42C2-AD78-0F0038DFCB6F}" dt="2018-08-27T01:30:06.589" v="3400" actId="20577"/>
          <ac:spMkLst>
            <pc:docMk/>
            <pc:sldMk cId="557098182" sldId="260"/>
            <ac:spMk id="3" creationId="{3AF8BC49-D875-45DC-A283-61F03C733A82}"/>
          </ac:spMkLst>
        </pc:spChg>
        <pc:spChg chg="add mod">
          <ac:chgData name="Pavel Sobolev" userId="9301ccf2-e87f-429a-8428-f6f140363995" providerId="ADAL" clId="{4797DB44-610A-42C2-AD78-0F0038DFCB6F}" dt="2018-08-27T01:04:43.819" v="3280" actId="1035"/>
          <ac:spMkLst>
            <pc:docMk/>
            <pc:sldMk cId="557098182" sldId="260"/>
            <ac:spMk id="6" creationId="{0065678F-AA96-419D-9992-CE6BD0475CE5}"/>
          </ac:spMkLst>
        </pc:spChg>
        <pc:spChg chg="add del">
          <ac:chgData name="Pavel Sobolev" userId="9301ccf2-e87f-429a-8428-f6f140363995" providerId="ADAL" clId="{4797DB44-610A-42C2-AD78-0F0038DFCB6F}" dt="2018-08-26T22:18:47.627" v="1750" actId="26606"/>
          <ac:spMkLst>
            <pc:docMk/>
            <pc:sldMk cId="557098182" sldId="260"/>
            <ac:spMk id="10" creationId="{CDF7C9B3-01BE-4D46-ACA2-312DFE36A143}"/>
          </ac:spMkLst>
        </pc:spChg>
        <pc:graphicFrameChg chg="add del">
          <ac:chgData name="Pavel Sobolev" userId="9301ccf2-e87f-429a-8428-f6f140363995" providerId="ADAL" clId="{4797DB44-610A-42C2-AD78-0F0038DFCB6F}" dt="2018-08-26T22:18:47.627" v="1750" actId="26606"/>
          <ac:graphicFrameMkLst>
            <pc:docMk/>
            <pc:sldMk cId="557098182" sldId="260"/>
            <ac:graphicFrameMk id="5" creationId="{2C5C4BD5-67B3-4644-9130-9657EC7D6E77}"/>
          </ac:graphicFrameMkLst>
        </pc:graphicFrameChg>
        <pc:picChg chg="add del mod">
          <ac:chgData name="Pavel Sobolev" userId="9301ccf2-e87f-429a-8428-f6f140363995" providerId="ADAL" clId="{4797DB44-610A-42C2-AD78-0F0038DFCB6F}" dt="2018-08-26T22:18:22.569" v="1747"/>
          <ac:picMkLst>
            <pc:docMk/>
            <pc:sldMk cId="557098182" sldId="260"/>
            <ac:picMk id="4" creationId="{8643680A-A6C5-48DA-A207-E8CA7C50B5BB}"/>
          </ac:picMkLst>
        </pc:picChg>
      </pc:sldChg>
      <pc:sldChg chg="addSp delSp modSp add ord">
        <pc:chgData name="Pavel Sobolev" userId="9301ccf2-e87f-429a-8428-f6f140363995" providerId="ADAL" clId="{4797DB44-610A-42C2-AD78-0F0038DFCB6F}" dt="2018-08-26T06:34:30.552" v="409" actId="255"/>
        <pc:sldMkLst>
          <pc:docMk/>
          <pc:sldMk cId="1991474605" sldId="261"/>
        </pc:sldMkLst>
        <pc:spChg chg="mod">
          <ac:chgData name="Pavel Sobolev" userId="9301ccf2-e87f-429a-8428-f6f140363995" providerId="ADAL" clId="{4797DB44-610A-42C2-AD78-0F0038DFCB6F}" dt="2018-08-26T06:34:30.552" v="409" actId="255"/>
          <ac:spMkLst>
            <pc:docMk/>
            <pc:sldMk cId="1991474605" sldId="261"/>
            <ac:spMk id="2" creationId="{05E5FE5C-35B2-401A-B32E-8965927385B4}"/>
          </ac:spMkLst>
        </pc:spChg>
        <pc:spChg chg="del">
          <ac:chgData name="Pavel Sobolev" userId="9301ccf2-e87f-429a-8428-f6f140363995" providerId="ADAL" clId="{4797DB44-610A-42C2-AD78-0F0038DFCB6F}" dt="2018-08-26T06:19:55.359" v="236" actId="478"/>
          <ac:spMkLst>
            <pc:docMk/>
            <pc:sldMk cId="1991474605" sldId="261"/>
            <ac:spMk id="3" creationId="{C1FEDEBE-9F73-478C-8403-CB2BA699D31C}"/>
          </ac:spMkLst>
        </pc:spChg>
        <pc:picChg chg="add mod">
          <ac:chgData name="Pavel Sobolev" userId="9301ccf2-e87f-429a-8428-f6f140363995" providerId="ADAL" clId="{4797DB44-610A-42C2-AD78-0F0038DFCB6F}" dt="2018-08-26T06:20:11.836" v="241" actId="1076"/>
          <ac:picMkLst>
            <pc:docMk/>
            <pc:sldMk cId="1991474605" sldId="261"/>
            <ac:picMk id="4" creationId="{AAACDD0B-8F13-4109-BC02-4CB660EBFF5A}"/>
          </ac:picMkLst>
        </pc:picChg>
        <pc:picChg chg="add mod">
          <ac:chgData name="Pavel Sobolev" userId="9301ccf2-e87f-429a-8428-f6f140363995" providerId="ADAL" clId="{4797DB44-610A-42C2-AD78-0F0038DFCB6F}" dt="2018-08-26T06:20:45.340" v="260" actId="1038"/>
          <ac:picMkLst>
            <pc:docMk/>
            <pc:sldMk cId="1991474605" sldId="261"/>
            <ac:picMk id="5" creationId="{8FEF28E9-1C42-47F5-8FB1-337129CD64C9}"/>
          </ac:picMkLst>
        </pc:picChg>
      </pc:sldChg>
      <pc:sldChg chg="addSp delSp modSp add addAnim delAnim modAnim">
        <pc:chgData name="Pavel Sobolev" userId="9301ccf2-e87f-429a-8428-f6f140363995" providerId="ADAL" clId="{4797DB44-610A-42C2-AD78-0F0038DFCB6F}" dt="2018-09-09T05:05:25.654" v="3785" actId="478"/>
        <pc:sldMkLst>
          <pc:docMk/>
          <pc:sldMk cId="1707550230" sldId="262"/>
        </pc:sldMkLst>
        <pc:spChg chg="mod">
          <ac:chgData name="Pavel Sobolev" userId="9301ccf2-e87f-429a-8428-f6f140363995" providerId="ADAL" clId="{4797DB44-610A-42C2-AD78-0F0038DFCB6F}" dt="2018-08-27T00:04:26.078" v="1892" actId="20577"/>
          <ac:spMkLst>
            <pc:docMk/>
            <pc:sldMk cId="1707550230" sldId="262"/>
            <ac:spMk id="2" creationId="{E5CB2FE8-80CB-4F23-8E99-7078EB7C6490}"/>
          </ac:spMkLst>
        </pc:spChg>
        <pc:spChg chg="del">
          <ac:chgData name="Pavel Sobolev" userId="9301ccf2-e87f-429a-8428-f6f140363995" providerId="ADAL" clId="{4797DB44-610A-42C2-AD78-0F0038DFCB6F}" dt="2018-08-27T00:03:51.789" v="1870"/>
          <ac:spMkLst>
            <pc:docMk/>
            <pc:sldMk cId="1707550230" sldId="262"/>
            <ac:spMk id="3" creationId="{BA558E18-CB19-404E-B1E4-71F09E0CF06A}"/>
          </ac:spMkLst>
        </pc:spChg>
        <pc:spChg chg="add del mod">
          <ac:chgData name="Pavel Sobolev" userId="9301ccf2-e87f-429a-8428-f6f140363995" providerId="ADAL" clId="{4797DB44-610A-42C2-AD78-0F0038DFCB6F}" dt="2018-08-27T00:38:24.315" v="2351" actId="478"/>
          <ac:spMkLst>
            <pc:docMk/>
            <pc:sldMk cId="1707550230" sldId="262"/>
            <ac:spMk id="13" creationId="{D47ACD6F-B004-4AF6-9E44-5A5CA72AF864}"/>
          </ac:spMkLst>
        </pc:spChg>
        <pc:picChg chg="add del mod">
          <ac:chgData name="Pavel Sobolev" userId="9301ccf2-e87f-429a-8428-f6f140363995" providerId="ADAL" clId="{4797DB44-610A-42C2-AD78-0F0038DFCB6F}" dt="2018-08-27T00:38:19.989" v="2349" actId="478"/>
          <ac:picMkLst>
            <pc:docMk/>
            <pc:sldMk cId="1707550230" sldId="262"/>
            <ac:picMk id="5" creationId="{79381B00-9C93-4DEB-9744-57BD756BB08E}"/>
          </ac:picMkLst>
        </pc:picChg>
        <pc:picChg chg="add del mod">
          <ac:chgData name="Pavel Sobolev" userId="9301ccf2-e87f-429a-8428-f6f140363995" providerId="ADAL" clId="{4797DB44-610A-42C2-AD78-0F0038DFCB6F}" dt="2018-09-09T05:05:25.654" v="3785" actId="478"/>
          <ac:picMkLst>
            <pc:docMk/>
            <pc:sldMk cId="1707550230" sldId="262"/>
            <ac:picMk id="5" creationId="{F7907EBE-BE4D-4631-B91A-E755FF7730C5}"/>
          </ac:picMkLst>
        </pc:picChg>
        <pc:picChg chg="add mod">
          <ac:chgData name="Pavel Sobolev" userId="9301ccf2-e87f-429a-8428-f6f140363995" providerId="ADAL" clId="{4797DB44-610A-42C2-AD78-0F0038DFCB6F}" dt="2018-08-27T00:38:56.320" v="2358" actId="14100"/>
          <ac:picMkLst>
            <pc:docMk/>
            <pc:sldMk cId="1707550230" sldId="262"/>
            <ac:picMk id="7" creationId="{51D2BC02-90C5-4329-BC6A-992665B3A450}"/>
          </ac:picMkLst>
        </pc:picChg>
        <pc:picChg chg="add mod">
          <ac:chgData name="Pavel Sobolev" userId="9301ccf2-e87f-429a-8428-f6f140363995" providerId="ADAL" clId="{4797DB44-610A-42C2-AD78-0F0038DFCB6F}" dt="2018-08-27T00:39:06.314" v="2366" actId="1036"/>
          <ac:picMkLst>
            <pc:docMk/>
            <pc:sldMk cId="1707550230" sldId="262"/>
            <ac:picMk id="9" creationId="{DC997A2D-A2A2-453E-B016-853B7A860438}"/>
          </ac:picMkLst>
        </pc:picChg>
        <pc:picChg chg="add mod">
          <ac:chgData name="Pavel Sobolev" userId="9301ccf2-e87f-429a-8428-f6f140363995" providerId="ADAL" clId="{4797DB44-610A-42C2-AD78-0F0038DFCB6F}" dt="2018-08-27T00:38:50.256" v="2356" actId="1076"/>
          <ac:picMkLst>
            <pc:docMk/>
            <pc:sldMk cId="1707550230" sldId="262"/>
            <ac:picMk id="11" creationId="{C9A5510E-C561-43D3-A8EB-3511D96BBBD6}"/>
          </ac:picMkLst>
        </pc:picChg>
      </pc:sldChg>
      <pc:sldChg chg="modSp add">
        <pc:chgData name="Pavel Sobolev" userId="9301ccf2-e87f-429a-8428-f6f140363995" providerId="ADAL" clId="{4797DB44-610A-42C2-AD78-0F0038DFCB6F}" dt="2018-08-27T01:34:11.814" v="3560" actId="1036"/>
        <pc:sldMkLst>
          <pc:docMk/>
          <pc:sldMk cId="2736602383" sldId="263"/>
        </pc:sldMkLst>
        <pc:spChg chg="mod">
          <ac:chgData name="Pavel Sobolev" userId="9301ccf2-e87f-429a-8428-f6f140363995" providerId="ADAL" clId="{4797DB44-610A-42C2-AD78-0F0038DFCB6F}" dt="2018-08-27T01:34:11.814" v="3560" actId="1036"/>
          <ac:spMkLst>
            <pc:docMk/>
            <pc:sldMk cId="2736602383" sldId="263"/>
            <ac:spMk id="2" creationId="{BC1E3305-3DC3-491B-8BC8-B7D4E0C07589}"/>
          </ac:spMkLst>
        </pc:spChg>
        <pc:spChg chg="mod">
          <ac:chgData name="Pavel Sobolev" userId="9301ccf2-e87f-429a-8428-f6f140363995" providerId="ADAL" clId="{4797DB44-610A-42C2-AD78-0F0038DFCB6F}" dt="2018-08-26T22:08:31.178" v="943" actId="207"/>
          <ac:spMkLst>
            <pc:docMk/>
            <pc:sldMk cId="2736602383" sldId="263"/>
            <ac:spMk id="3" creationId="{FE875CCE-FB2A-47F4-A120-D809BD2BE0B9}"/>
          </ac:spMkLst>
        </pc:spChg>
      </pc:sldChg>
      <pc:sldChg chg="delSp modSp add">
        <pc:chgData name="Pavel Sobolev" userId="9301ccf2-e87f-429a-8428-f6f140363995" providerId="ADAL" clId="{4797DB44-610A-42C2-AD78-0F0038DFCB6F}" dt="2018-08-26T06:37:27.083" v="483" actId="255"/>
        <pc:sldMkLst>
          <pc:docMk/>
          <pc:sldMk cId="3049125150" sldId="264"/>
        </pc:sldMkLst>
        <pc:spChg chg="mod">
          <ac:chgData name="Pavel Sobolev" userId="9301ccf2-e87f-429a-8428-f6f140363995" providerId="ADAL" clId="{4797DB44-610A-42C2-AD78-0F0038DFCB6F}" dt="2018-08-26T06:37:27.083" v="483" actId="255"/>
          <ac:spMkLst>
            <pc:docMk/>
            <pc:sldMk cId="3049125150" sldId="264"/>
            <ac:spMk id="2" creationId="{07CB51BB-7282-48D4-B100-778454352076}"/>
          </ac:spMkLst>
        </pc:spChg>
        <pc:spChg chg="del">
          <ac:chgData name="Pavel Sobolev" userId="9301ccf2-e87f-429a-8428-f6f140363995" providerId="ADAL" clId="{4797DB44-610A-42C2-AD78-0F0038DFCB6F}" dt="2018-08-26T06:37:01.763" v="477" actId="478"/>
          <ac:spMkLst>
            <pc:docMk/>
            <pc:sldMk cId="3049125150" sldId="264"/>
            <ac:spMk id="3" creationId="{068AA9A7-4636-4DF8-98E4-E9159B0A2FED}"/>
          </ac:spMkLst>
        </pc:spChg>
      </pc:sldChg>
      <pc:sldChg chg="addSp modSp add mod ord setBg">
        <pc:chgData name="Pavel Sobolev" userId="9301ccf2-e87f-429a-8428-f6f140363995" providerId="ADAL" clId="{4797DB44-610A-42C2-AD78-0F0038DFCB6F}" dt="2018-08-27T01:35:32.986" v="3570" actId="207"/>
        <pc:sldMkLst>
          <pc:docMk/>
          <pc:sldMk cId="3382742646" sldId="265"/>
        </pc:sldMkLst>
        <pc:spChg chg="mod">
          <ac:chgData name="Pavel Sobolev" userId="9301ccf2-e87f-429a-8428-f6f140363995" providerId="ADAL" clId="{4797DB44-610A-42C2-AD78-0F0038DFCB6F}" dt="2018-08-27T01:35:32.986" v="3570" actId="207"/>
          <ac:spMkLst>
            <pc:docMk/>
            <pc:sldMk cId="3382742646" sldId="265"/>
            <ac:spMk id="2" creationId="{D737CE83-BD54-46D6-86BB-3E1C27EFE1A3}"/>
          </ac:spMkLst>
        </pc:spChg>
        <pc:spChg chg="add">
          <ac:chgData name="Pavel Sobolev" userId="9301ccf2-e87f-429a-8428-f6f140363995" providerId="ADAL" clId="{4797DB44-610A-42C2-AD78-0F0038DFCB6F}" dt="2018-08-27T01:28:50.933" v="3382" actId="26606"/>
          <ac:spMkLst>
            <pc:docMk/>
            <pc:sldMk cId="3382742646" sldId="265"/>
            <ac:spMk id="135" creationId="{64C9EE1D-12BB-43F7-9A2A-893578DCA63A}"/>
          </ac:spMkLst>
        </pc:spChg>
        <pc:spChg chg="add">
          <ac:chgData name="Pavel Sobolev" userId="9301ccf2-e87f-429a-8428-f6f140363995" providerId="ADAL" clId="{4797DB44-610A-42C2-AD78-0F0038DFCB6F}" dt="2018-08-27T01:28:50.933" v="3382" actId="26606"/>
          <ac:spMkLst>
            <pc:docMk/>
            <pc:sldMk cId="3382742646" sldId="265"/>
            <ac:spMk id="137" creationId="{43962A31-C54E-4762-B155-59777FED1C75}"/>
          </ac:spMkLst>
        </pc:spChg>
        <pc:spChg chg="add">
          <ac:chgData name="Pavel Sobolev" userId="9301ccf2-e87f-429a-8428-f6f140363995" providerId="ADAL" clId="{4797DB44-610A-42C2-AD78-0F0038DFCB6F}" dt="2018-08-27T01:28:50.933" v="3382" actId="26606"/>
          <ac:spMkLst>
            <pc:docMk/>
            <pc:sldMk cId="3382742646" sldId="265"/>
            <ac:spMk id="139" creationId="{4B392D36-B685-45E0-B197-6EE5D748093B}"/>
          </ac:spMkLst>
        </pc:spChg>
        <pc:spChg chg="add">
          <ac:chgData name="Pavel Sobolev" userId="9301ccf2-e87f-429a-8428-f6f140363995" providerId="ADAL" clId="{4797DB44-610A-42C2-AD78-0F0038DFCB6F}" dt="2018-08-27T01:28:50.933" v="3382" actId="26606"/>
          <ac:spMkLst>
            <pc:docMk/>
            <pc:sldMk cId="3382742646" sldId="265"/>
            <ac:spMk id="141" creationId="{9DCA8533-CC5E-4754-9A04-047EDE49E0F9}"/>
          </ac:spMkLst>
        </pc:spChg>
        <pc:picChg chg="mod ord">
          <ac:chgData name="Pavel Sobolev" userId="9301ccf2-e87f-429a-8428-f6f140363995" providerId="ADAL" clId="{4797DB44-610A-42C2-AD78-0F0038DFCB6F}" dt="2018-08-27T01:35:05.939" v="3569" actId="1076"/>
          <ac:picMkLst>
            <pc:docMk/>
            <pc:sldMk cId="3382742646" sldId="265"/>
            <ac:picMk id="1026" creationId="{028A86B4-B9C7-4E50-941F-62EED21662D5}"/>
          </ac:picMkLst>
        </pc:picChg>
        <pc:picChg chg="mod">
          <ac:chgData name="Pavel Sobolev" userId="9301ccf2-e87f-429a-8428-f6f140363995" providerId="ADAL" clId="{4797DB44-610A-42C2-AD78-0F0038DFCB6F}" dt="2018-08-27T01:35:03.907" v="3568" actId="1076"/>
          <ac:picMkLst>
            <pc:docMk/>
            <pc:sldMk cId="3382742646" sldId="265"/>
            <ac:picMk id="1030" creationId="{A8261046-1C4A-4B42-A551-CA7F5EB3EAAC}"/>
          </ac:picMkLst>
        </pc:picChg>
        <pc:picChg chg="mod">
          <ac:chgData name="Pavel Sobolev" userId="9301ccf2-e87f-429a-8428-f6f140363995" providerId="ADAL" clId="{4797DB44-610A-42C2-AD78-0F0038DFCB6F}" dt="2018-08-27T01:35:01.723" v="3567" actId="1076"/>
          <ac:picMkLst>
            <pc:docMk/>
            <pc:sldMk cId="3382742646" sldId="265"/>
            <ac:picMk id="1032" creationId="{9522857C-505B-4D82-9420-AF76FB6A5EB0}"/>
          </ac:picMkLst>
        </pc:picChg>
        <pc:picChg chg="add mod ord">
          <ac:chgData name="Pavel Sobolev" userId="9301ccf2-e87f-429a-8428-f6f140363995" providerId="ADAL" clId="{4797DB44-610A-42C2-AD78-0F0038DFCB6F}" dt="2018-08-27T01:34:59.915" v="3566" actId="1076"/>
          <ac:picMkLst>
            <pc:docMk/>
            <pc:sldMk cId="3382742646" sldId="265"/>
            <ac:picMk id="3074" creationId="{06B45666-A72B-4B3C-AF0B-3B2C36147255}"/>
          </ac:picMkLst>
        </pc:picChg>
      </pc:sldChg>
      <pc:sldChg chg="addSp delSp modSp add">
        <pc:chgData name="Pavel Sobolev" userId="9301ccf2-e87f-429a-8428-f6f140363995" providerId="ADAL" clId="{4797DB44-610A-42C2-AD78-0F0038DFCB6F}" dt="2018-08-27T01:04:36.075" v="3272" actId="20577"/>
        <pc:sldMkLst>
          <pc:docMk/>
          <pc:sldMk cId="429315295" sldId="266"/>
        </pc:sldMkLst>
        <pc:spChg chg="mod">
          <ac:chgData name="Pavel Sobolev" userId="9301ccf2-e87f-429a-8428-f6f140363995" providerId="ADAL" clId="{4797DB44-610A-42C2-AD78-0F0038DFCB6F}" dt="2018-08-27T01:04:36.075" v="3272" actId="20577"/>
          <ac:spMkLst>
            <pc:docMk/>
            <pc:sldMk cId="429315295" sldId="266"/>
            <ac:spMk id="2" creationId="{3FA359D7-2640-47FE-AA40-F9EFA93C7BAA}"/>
          </ac:spMkLst>
        </pc:spChg>
        <pc:spChg chg="del">
          <ac:chgData name="Pavel Sobolev" userId="9301ccf2-e87f-429a-8428-f6f140363995" providerId="ADAL" clId="{4797DB44-610A-42C2-AD78-0F0038DFCB6F}" dt="2018-08-27T00:41:15.792" v="2367" actId="1032"/>
          <ac:spMkLst>
            <pc:docMk/>
            <pc:sldMk cId="429315295" sldId="266"/>
            <ac:spMk id="3" creationId="{8B2A6051-2CF6-4834-B44B-686BC796017A}"/>
          </ac:spMkLst>
        </pc:spChg>
        <pc:graphicFrameChg chg="add mod">
          <ac:chgData name="Pavel Sobolev" userId="9301ccf2-e87f-429a-8428-f6f140363995" providerId="ADAL" clId="{4797DB44-610A-42C2-AD78-0F0038DFCB6F}" dt="2018-08-27T00:44:19.162" v="2702" actId="113"/>
          <ac:graphicFrameMkLst>
            <pc:docMk/>
            <pc:sldMk cId="429315295" sldId="266"/>
            <ac:graphicFrameMk id="4" creationId="{EFA1A4A0-90CF-4A7C-8542-8D942A75FF7D}"/>
          </ac:graphicFrameMkLst>
        </pc:graphicFrameChg>
      </pc:sldChg>
      <pc:sldChg chg="addSp delSp modSp add">
        <pc:chgData name="Pavel Sobolev" userId="9301ccf2-e87f-429a-8428-f6f140363995" providerId="ADAL" clId="{4797DB44-610A-42C2-AD78-0F0038DFCB6F}" dt="2018-08-27T01:22:18.399" v="3331" actId="108"/>
        <pc:sldMkLst>
          <pc:docMk/>
          <pc:sldMk cId="2257825758" sldId="267"/>
        </pc:sldMkLst>
        <pc:spChg chg="mod">
          <ac:chgData name="Pavel Sobolev" userId="9301ccf2-e87f-429a-8428-f6f140363995" providerId="ADAL" clId="{4797DB44-610A-42C2-AD78-0F0038DFCB6F}" dt="2018-08-27T01:16:14.362" v="3310" actId="20577"/>
          <ac:spMkLst>
            <pc:docMk/>
            <pc:sldMk cId="2257825758" sldId="267"/>
            <ac:spMk id="2" creationId="{A425F813-3340-4061-BB79-5E6843DCEA61}"/>
          </ac:spMkLst>
        </pc:spChg>
        <pc:spChg chg="del mod">
          <ac:chgData name="Pavel Sobolev" userId="9301ccf2-e87f-429a-8428-f6f140363995" providerId="ADAL" clId="{4797DB44-610A-42C2-AD78-0F0038DFCB6F}" dt="2018-08-27T01:02:15.975" v="3219" actId="478"/>
          <ac:spMkLst>
            <pc:docMk/>
            <pc:sldMk cId="2257825758" sldId="267"/>
            <ac:spMk id="3" creationId="{480F244C-5C5D-4E7B-BEE9-EAC81F1B6B8A}"/>
          </ac:spMkLst>
        </pc:spChg>
        <pc:picChg chg="add mod">
          <ac:chgData name="Pavel Sobolev" userId="9301ccf2-e87f-429a-8428-f6f140363995" providerId="ADAL" clId="{4797DB44-610A-42C2-AD78-0F0038DFCB6F}" dt="2018-08-27T01:22:09.308" v="3330" actId="1582"/>
          <ac:picMkLst>
            <pc:docMk/>
            <pc:sldMk cId="2257825758" sldId="267"/>
            <ac:picMk id="5" creationId="{6F4E2EBB-223C-48CB-8EBE-9659A4F6F487}"/>
          </ac:picMkLst>
        </pc:picChg>
        <pc:picChg chg="add mod">
          <ac:chgData name="Pavel Sobolev" userId="9301ccf2-e87f-429a-8428-f6f140363995" providerId="ADAL" clId="{4797DB44-610A-42C2-AD78-0F0038DFCB6F}" dt="2018-08-27T01:22:18.399" v="3331" actId="108"/>
          <ac:picMkLst>
            <pc:docMk/>
            <pc:sldMk cId="2257825758" sldId="267"/>
            <ac:picMk id="7" creationId="{EB607E24-7DEC-4A08-9898-DF8C5743FF12}"/>
          </ac:picMkLst>
        </pc:picChg>
        <pc:cxnChg chg="add del mod">
          <ac:chgData name="Pavel Sobolev" userId="9301ccf2-e87f-429a-8428-f6f140363995" providerId="ADAL" clId="{4797DB44-610A-42C2-AD78-0F0038DFCB6F}" dt="2018-08-27T01:16:55.265" v="3316" actId="478"/>
          <ac:cxnSpMkLst>
            <pc:docMk/>
            <pc:sldMk cId="2257825758" sldId="267"/>
            <ac:cxnSpMk id="9" creationId="{7C414AB3-CA88-4892-ADB5-A7D31005CF28}"/>
          </ac:cxnSpMkLst>
        </pc:cxnChg>
        <pc:cxnChg chg="add mod">
          <ac:chgData name="Pavel Sobolev" userId="9301ccf2-e87f-429a-8428-f6f140363995" providerId="ADAL" clId="{4797DB44-610A-42C2-AD78-0F0038DFCB6F}" dt="2018-08-27T01:21:39.110" v="3327" actId="14100"/>
          <ac:cxnSpMkLst>
            <pc:docMk/>
            <pc:sldMk cId="2257825758" sldId="267"/>
            <ac:cxnSpMk id="12" creationId="{DDC95C1F-B390-41C5-949F-BBDB844A40CF}"/>
          </ac:cxnSpMkLst>
        </pc:cxnChg>
      </pc:sldChg>
      <pc:sldChg chg="modSp add">
        <pc:chgData name="Pavel Sobolev" userId="9301ccf2-e87f-429a-8428-f6f140363995" providerId="ADAL" clId="{4797DB44-610A-42C2-AD78-0F0038DFCB6F}" dt="2018-09-09T04:34:27.923" v="3772" actId="255"/>
        <pc:sldMkLst>
          <pc:docMk/>
          <pc:sldMk cId="4089849730" sldId="268"/>
        </pc:sldMkLst>
        <pc:spChg chg="mod">
          <ac:chgData name="Pavel Sobolev" userId="9301ccf2-e87f-429a-8428-f6f140363995" providerId="ADAL" clId="{4797DB44-610A-42C2-AD78-0F0038DFCB6F}" dt="2018-09-09T04:30:51.414" v="3592" actId="108"/>
          <ac:spMkLst>
            <pc:docMk/>
            <pc:sldMk cId="4089849730" sldId="268"/>
            <ac:spMk id="2" creationId="{6446262B-1973-47C8-B6F2-F8A2236CFD11}"/>
          </ac:spMkLst>
        </pc:spChg>
        <pc:spChg chg="mod">
          <ac:chgData name="Pavel Sobolev" userId="9301ccf2-e87f-429a-8428-f6f140363995" providerId="ADAL" clId="{4797DB44-610A-42C2-AD78-0F0038DFCB6F}" dt="2018-09-09T04:34:27.923" v="3772" actId="255"/>
          <ac:spMkLst>
            <pc:docMk/>
            <pc:sldMk cId="4089849730" sldId="268"/>
            <ac:spMk id="3" creationId="{F27A0880-3E41-4963-904A-C864D3E5A2DF}"/>
          </ac:spMkLst>
        </pc:spChg>
      </pc:sldChg>
      <pc:sldMasterChg chg="modSldLayout">
        <pc:chgData name="Pavel Sobolev" userId="9301ccf2-e87f-429a-8428-f6f140363995" providerId="ADAL" clId="{4797DB44-610A-42C2-AD78-0F0038DFCB6F}" dt="2018-09-09T05:05:21.875" v="3783" actId="478"/>
        <pc:sldMasterMkLst>
          <pc:docMk/>
          <pc:sldMasterMk cId="0" sldId="2147483840"/>
        </pc:sldMasterMkLst>
        <pc:sldLayoutChg chg="addSp delSp">
          <pc:chgData name="Pavel Sobolev" userId="9301ccf2-e87f-429a-8428-f6f140363995" providerId="ADAL" clId="{4797DB44-610A-42C2-AD78-0F0038DFCB6F}" dt="2018-09-09T05:05:21.875" v="3783" actId="478"/>
          <pc:sldLayoutMkLst>
            <pc:docMk/>
            <pc:sldMasterMk cId="0" sldId="2147483840"/>
            <pc:sldLayoutMk cId="0" sldId="2147483842"/>
          </pc:sldLayoutMkLst>
          <pc:spChg chg="add del">
            <ac:chgData name="Pavel Sobolev" userId="9301ccf2-e87f-429a-8428-f6f140363995" providerId="ADAL" clId="{4797DB44-610A-42C2-AD78-0F0038DFCB6F}" dt="2018-09-09T05:05:21.875" v="3783" actId="478"/>
            <ac:spMkLst>
              <pc:docMk/>
              <pc:sldMasterMk cId="0" sldId="2147483840"/>
              <pc:sldLayoutMk cId="0" sldId="2147483842"/>
              <ac:spMk id="4" creationId="{00000000-0000-0000-0000-000000000000}"/>
            </ac:spMkLst>
          </pc:spChg>
        </pc:sldLayoutChg>
        <pc:sldLayoutChg chg="addSp delSp">
          <pc:chgData name="Pavel Sobolev" userId="9301ccf2-e87f-429a-8428-f6f140363995" providerId="ADAL" clId="{4797DB44-610A-42C2-AD78-0F0038DFCB6F}" dt="2018-09-09T05:05:21.730" v="3782" actId="478"/>
          <pc:sldLayoutMkLst>
            <pc:docMk/>
            <pc:sldMasterMk cId="0" sldId="2147483840"/>
            <pc:sldLayoutMk cId="0" sldId="2147483843"/>
          </pc:sldLayoutMkLst>
          <pc:spChg chg="add del">
            <ac:chgData name="Pavel Sobolev" userId="9301ccf2-e87f-429a-8428-f6f140363995" providerId="ADAL" clId="{4797DB44-610A-42C2-AD78-0F0038DFCB6F}" dt="2018-09-09T05:05:21.730" v="3782" actId="478"/>
            <ac:spMkLst>
              <pc:docMk/>
              <pc:sldMasterMk cId="0" sldId="2147483840"/>
              <pc:sldLayoutMk cId="0" sldId="2147483843"/>
              <ac:spMk id="4" creationId="{00000000-0000-0000-0000-000000000000}"/>
            </ac:spMkLst>
          </pc:spChg>
        </pc:sldLayoutChg>
        <pc:sldLayoutChg chg="addSp delSp">
          <pc:chgData name="Pavel Sobolev" userId="9301ccf2-e87f-429a-8428-f6f140363995" providerId="ADAL" clId="{4797DB44-610A-42C2-AD78-0F0038DFCB6F}" dt="2018-09-09T05:05:21.720" v="3781" actId="478"/>
          <pc:sldLayoutMkLst>
            <pc:docMk/>
            <pc:sldMasterMk cId="0" sldId="2147483840"/>
            <pc:sldLayoutMk cId="0" sldId="2147483845"/>
          </pc:sldLayoutMkLst>
          <pc:spChg chg="add del">
            <ac:chgData name="Pavel Sobolev" userId="9301ccf2-e87f-429a-8428-f6f140363995" providerId="ADAL" clId="{4797DB44-610A-42C2-AD78-0F0038DFCB6F}" dt="2018-09-09T05:05:21.720" v="3781" actId="478"/>
            <ac:spMkLst>
              <pc:docMk/>
              <pc:sldMasterMk cId="0" sldId="2147483840"/>
              <pc:sldLayoutMk cId="0" sldId="2147483845"/>
              <ac:spMk id="2" creationId="{00000000-0000-0000-0000-000000000000}"/>
            </ac:spMkLst>
          </pc:spChg>
        </pc:sldLayoutChg>
        <pc:sldLayoutChg chg="addSp delSp">
          <pc:chgData name="Pavel Sobolev" userId="9301ccf2-e87f-429a-8428-f6f140363995" providerId="ADAL" clId="{4797DB44-610A-42C2-AD78-0F0038DFCB6F}" dt="2018-09-09T05:05:21.691" v="3780" actId="478"/>
          <pc:sldLayoutMkLst>
            <pc:docMk/>
            <pc:sldMasterMk cId="0" sldId="2147483840"/>
            <pc:sldLayoutMk cId="0" sldId="2147483846"/>
          </pc:sldLayoutMkLst>
          <pc:spChg chg="add del">
            <ac:chgData name="Pavel Sobolev" userId="9301ccf2-e87f-429a-8428-f6f140363995" providerId="ADAL" clId="{4797DB44-610A-42C2-AD78-0F0038DFCB6F}" dt="2018-09-09T05:05:21.691" v="3780" actId="478"/>
            <ac:spMkLst>
              <pc:docMk/>
              <pc:sldMasterMk cId="0" sldId="2147483840"/>
              <pc:sldLayoutMk cId="0" sldId="2147483846"/>
              <ac:spMk id="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94B6A-9558-48B3-B8C0-A27261A775E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910E0FDE-4A60-493E-89DC-9D3919C6C492}">
      <dgm:prSet phldrT="[Text]"/>
      <dgm:spPr/>
      <dgm:t>
        <a:bodyPr/>
        <a:lstStyle/>
        <a:p>
          <a:r>
            <a:rPr lang="en-NZ" b="1" dirty="0"/>
            <a:t>Main program</a:t>
          </a:r>
        </a:p>
      </dgm:t>
    </dgm:pt>
    <dgm:pt modelId="{8775888B-0C68-4001-A297-118899545AF0}" type="parTrans" cxnId="{77BFB7CC-20CC-44BC-B700-17D80951880C}">
      <dgm:prSet/>
      <dgm:spPr/>
      <dgm:t>
        <a:bodyPr/>
        <a:lstStyle/>
        <a:p>
          <a:endParaRPr lang="en-NZ"/>
        </a:p>
      </dgm:t>
    </dgm:pt>
    <dgm:pt modelId="{0008D104-3575-4F4F-A0A2-EF1A27835FC9}" type="sibTrans" cxnId="{77BFB7CC-20CC-44BC-B700-17D80951880C}">
      <dgm:prSet/>
      <dgm:spPr/>
      <dgm:t>
        <a:bodyPr/>
        <a:lstStyle/>
        <a:p>
          <a:endParaRPr lang="en-NZ"/>
        </a:p>
      </dgm:t>
    </dgm:pt>
    <dgm:pt modelId="{CCCF7E9F-DF23-432E-A972-9B5BD56DFD22}">
      <dgm:prSet phldrT="[Text]"/>
      <dgm:spPr/>
      <dgm:t>
        <a:bodyPr/>
        <a:lstStyle/>
        <a:p>
          <a:r>
            <a:rPr lang="en-NZ" dirty="0"/>
            <a:t>Creates text of shader program</a:t>
          </a:r>
        </a:p>
      </dgm:t>
    </dgm:pt>
    <dgm:pt modelId="{3AECF90C-31FA-4289-9EA6-D7BD44FA1F17}" type="parTrans" cxnId="{AE48F74D-65AD-46B7-A023-750F9D1A9C7F}">
      <dgm:prSet/>
      <dgm:spPr/>
      <dgm:t>
        <a:bodyPr/>
        <a:lstStyle/>
        <a:p>
          <a:endParaRPr lang="en-NZ"/>
        </a:p>
      </dgm:t>
    </dgm:pt>
    <dgm:pt modelId="{B63CC1CC-98BA-4108-BF68-AEB15A673C6B}" type="sibTrans" cxnId="{AE48F74D-65AD-46B7-A023-750F9D1A9C7F}">
      <dgm:prSet/>
      <dgm:spPr/>
      <dgm:t>
        <a:bodyPr/>
        <a:lstStyle/>
        <a:p>
          <a:endParaRPr lang="en-NZ"/>
        </a:p>
      </dgm:t>
    </dgm:pt>
    <dgm:pt modelId="{069D4886-2BF9-4DE6-9F00-4E82E55CA603}">
      <dgm:prSet phldrT="[Text]"/>
      <dgm:spPr/>
      <dgm:t>
        <a:bodyPr/>
        <a:lstStyle/>
        <a:p>
          <a:r>
            <a:rPr lang="en-NZ" b="1" dirty="0"/>
            <a:t>OpenGL</a:t>
          </a:r>
        </a:p>
      </dgm:t>
    </dgm:pt>
    <dgm:pt modelId="{C3CB9057-F29C-4AE9-9FAC-C9EC97095559}" type="parTrans" cxnId="{0D8597E2-0D0B-4844-8B91-FD6E0D791F0A}">
      <dgm:prSet/>
      <dgm:spPr/>
      <dgm:t>
        <a:bodyPr/>
        <a:lstStyle/>
        <a:p>
          <a:endParaRPr lang="en-NZ"/>
        </a:p>
      </dgm:t>
    </dgm:pt>
    <dgm:pt modelId="{C273D37B-C98C-4156-B5B0-753472B2B068}" type="sibTrans" cxnId="{0D8597E2-0D0B-4844-8B91-FD6E0D791F0A}">
      <dgm:prSet/>
      <dgm:spPr/>
      <dgm:t>
        <a:bodyPr/>
        <a:lstStyle/>
        <a:p>
          <a:endParaRPr lang="en-NZ"/>
        </a:p>
      </dgm:t>
    </dgm:pt>
    <dgm:pt modelId="{6CCE32CE-94CD-4861-8372-40B1C3BC36D6}">
      <dgm:prSet phldrT="[Text]"/>
      <dgm:spPr/>
      <dgm:t>
        <a:bodyPr/>
        <a:lstStyle/>
        <a:p>
          <a:r>
            <a:rPr lang="en-NZ" dirty="0"/>
            <a:t>Complies the program</a:t>
          </a:r>
        </a:p>
      </dgm:t>
    </dgm:pt>
    <dgm:pt modelId="{A91BB762-13C0-4E35-B72B-56470370EBB1}" type="parTrans" cxnId="{12AC5CFD-B2FA-4BA9-BD59-FBA855D5CA78}">
      <dgm:prSet/>
      <dgm:spPr/>
      <dgm:t>
        <a:bodyPr/>
        <a:lstStyle/>
        <a:p>
          <a:endParaRPr lang="en-NZ"/>
        </a:p>
      </dgm:t>
    </dgm:pt>
    <dgm:pt modelId="{443E1251-6D50-4C42-BC42-4D53DC3941AB}" type="sibTrans" cxnId="{12AC5CFD-B2FA-4BA9-BD59-FBA855D5CA78}">
      <dgm:prSet/>
      <dgm:spPr/>
      <dgm:t>
        <a:bodyPr/>
        <a:lstStyle/>
        <a:p>
          <a:endParaRPr lang="en-NZ"/>
        </a:p>
      </dgm:t>
    </dgm:pt>
    <dgm:pt modelId="{AED9ADDB-275D-4F21-A4A9-8B12511178AE}">
      <dgm:prSet phldrT="[Text]"/>
      <dgm:spPr/>
      <dgm:t>
        <a:bodyPr/>
        <a:lstStyle/>
        <a:p>
          <a:r>
            <a:rPr lang="en-NZ" b="1" dirty="0"/>
            <a:t>GPU</a:t>
          </a:r>
        </a:p>
      </dgm:t>
    </dgm:pt>
    <dgm:pt modelId="{F16FDAD0-7D3C-49FC-A527-079EC8BECCCD}" type="parTrans" cxnId="{0185CC09-E9EA-42BA-860A-65F1865EF874}">
      <dgm:prSet/>
      <dgm:spPr/>
      <dgm:t>
        <a:bodyPr/>
        <a:lstStyle/>
        <a:p>
          <a:endParaRPr lang="en-NZ"/>
        </a:p>
      </dgm:t>
    </dgm:pt>
    <dgm:pt modelId="{A7655986-4409-469A-95C5-45A56D077CE9}" type="sibTrans" cxnId="{0185CC09-E9EA-42BA-860A-65F1865EF874}">
      <dgm:prSet/>
      <dgm:spPr/>
      <dgm:t>
        <a:bodyPr/>
        <a:lstStyle/>
        <a:p>
          <a:endParaRPr lang="en-NZ"/>
        </a:p>
      </dgm:t>
    </dgm:pt>
    <dgm:pt modelId="{74594D4B-746D-473B-8B38-8BED38BA3A9A}">
      <dgm:prSet phldrT="[Text]"/>
      <dgm:spPr/>
      <dgm:t>
        <a:bodyPr/>
        <a:lstStyle/>
        <a:p>
          <a:r>
            <a:rPr lang="en-NZ" dirty="0"/>
            <a:t>Executes shader program</a:t>
          </a:r>
        </a:p>
      </dgm:t>
    </dgm:pt>
    <dgm:pt modelId="{5837209A-E6F7-4C02-9B50-CF31281BCD31}" type="parTrans" cxnId="{6F2E871E-067E-471A-8DEC-3F183A94296E}">
      <dgm:prSet/>
      <dgm:spPr/>
      <dgm:t>
        <a:bodyPr/>
        <a:lstStyle/>
        <a:p>
          <a:endParaRPr lang="en-NZ"/>
        </a:p>
      </dgm:t>
    </dgm:pt>
    <dgm:pt modelId="{2FF2F430-3A79-474C-B8BB-06F6FC2C9018}" type="sibTrans" cxnId="{6F2E871E-067E-471A-8DEC-3F183A94296E}">
      <dgm:prSet/>
      <dgm:spPr/>
      <dgm:t>
        <a:bodyPr/>
        <a:lstStyle/>
        <a:p>
          <a:endParaRPr lang="en-NZ"/>
        </a:p>
      </dgm:t>
    </dgm:pt>
    <dgm:pt modelId="{1FEDB716-44DF-49D8-B90B-8A033BCC7C98}">
      <dgm:prSet phldrT="[Text]"/>
      <dgm:spPr/>
      <dgm:t>
        <a:bodyPr/>
        <a:lstStyle/>
        <a:p>
          <a:r>
            <a:rPr lang="en-NZ" dirty="0"/>
            <a:t>Links the program</a:t>
          </a:r>
        </a:p>
      </dgm:t>
    </dgm:pt>
    <dgm:pt modelId="{6C5D1E07-1E23-4581-8D18-E856A9E90E1C}" type="parTrans" cxnId="{34338ACD-C0EC-481B-932B-B58EFA5E8AF3}">
      <dgm:prSet/>
      <dgm:spPr/>
      <dgm:t>
        <a:bodyPr/>
        <a:lstStyle/>
        <a:p>
          <a:endParaRPr lang="en-NZ"/>
        </a:p>
      </dgm:t>
    </dgm:pt>
    <dgm:pt modelId="{E23C6CB1-96A4-4E75-B9A4-E6BD4DA5E9FF}" type="sibTrans" cxnId="{34338ACD-C0EC-481B-932B-B58EFA5E8AF3}">
      <dgm:prSet/>
      <dgm:spPr/>
      <dgm:t>
        <a:bodyPr/>
        <a:lstStyle/>
        <a:p>
          <a:endParaRPr lang="en-NZ"/>
        </a:p>
      </dgm:t>
    </dgm:pt>
    <dgm:pt modelId="{7D5E6C60-D535-43A4-8005-F5AA3614A08D}">
      <dgm:prSet phldrT="[Text]"/>
      <dgm:spPr/>
      <dgm:t>
        <a:bodyPr/>
        <a:lstStyle/>
        <a:p>
          <a:r>
            <a:rPr lang="en-NZ" dirty="0"/>
            <a:t>Sets variables of shader program</a:t>
          </a:r>
        </a:p>
      </dgm:t>
    </dgm:pt>
    <dgm:pt modelId="{863D4297-10A6-43D0-B2AF-EA4B8F3A3856}" type="parTrans" cxnId="{3C57CBA2-6ADA-43F7-BE3E-3E1ED246E6C7}">
      <dgm:prSet/>
      <dgm:spPr/>
      <dgm:t>
        <a:bodyPr/>
        <a:lstStyle/>
        <a:p>
          <a:endParaRPr lang="en-NZ"/>
        </a:p>
      </dgm:t>
    </dgm:pt>
    <dgm:pt modelId="{4ED3F79C-C18B-4BD3-8E85-A10600BDCAA9}" type="sibTrans" cxnId="{3C57CBA2-6ADA-43F7-BE3E-3E1ED246E6C7}">
      <dgm:prSet/>
      <dgm:spPr/>
      <dgm:t>
        <a:bodyPr/>
        <a:lstStyle/>
        <a:p>
          <a:endParaRPr lang="en-NZ"/>
        </a:p>
      </dgm:t>
    </dgm:pt>
    <dgm:pt modelId="{90151F5C-C0E2-417E-BC71-31F176C27128}" type="pres">
      <dgm:prSet presAssocID="{F4294B6A-9558-48B3-B8C0-A27261A775E1}" presName="rootnode" presStyleCnt="0">
        <dgm:presLayoutVars>
          <dgm:chMax/>
          <dgm:chPref/>
          <dgm:dir/>
          <dgm:animLvl val="lvl"/>
        </dgm:presLayoutVars>
      </dgm:prSet>
      <dgm:spPr/>
    </dgm:pt>
    <dgm:pt modelId="{5D6B4C5F-9D69-4A6E-8D94-AEE7C2315E6D}" type="pres">
      <dgm:prSet presAssocID="{910E0FDE-4A60-493E-89DC-9D3919C6C492}" presName="composite" presStyleCnt="0"/>
      <dgm:spPr/>
    </dgm:pt>
    <dgm:pt modelId="{4DA29482-D130-4286-B33C-D86007CF3716}" type="pres">
      <dgm:prSet presAssocID="{910E0FDE-4A60-493E-89DC-9D3919C6C492}" presName="bentUpArrow1" presStyleLbl="alignImgPlace1" presStyleIdx="0" presStyleCnt="2"/>
      <dgm:spPr/>
    </dgm:pt>
    <dgm:pt modelId="{782DC051-6313-49EF-A7C1-6B726B096630}" type="pres">
      <dgm:prSet presAssocID="{910E0FDE-4A60-493E-89DC-9D3919C6C49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E1161E9-56D4-4DE3-BD8B-B18CB0745214}" type="pres">
      <dgm:prSet presAssocID="{910E0FDE-4A60-493E-89DC-9D3919C6C492}" presName="ChildText" presStyleLbl="revTx" presStyleIdx="0" presStyleCnt="3" custScaleX="247703" custLinFactNeighborX="75945">
        <dgm:presLayoutVars>
          <dgm:chMax val="0"/>
          <dgm:chPref val="0"/>
          <dgm:bulletEnabled val="1"/>
        </dgm:presLayoutVars>
      </dgm:prSet>
      <dgm:spPr/>
    </dgm:pt>
    <dgm:pt modelId="{F2143761-42C5-4DDD-9166-F173123BC8D2}" type="pres">
      <dgm:prSet presAssocID="{0008D104-3575-4F4F-A0A2-EF1A27835FC9}" presName="sibTrans" presStyleCnt="0"/>
      <dgm:spPr/>
    </dgm:pt>
    <dgm:pt modelId="{19642694-BD72-4D80-B60E-8C8607C58779}" type="pres">
      <dgm:prSet presAssocID="{069D4886-2BF9-4DE6-9F00-4E82E55CA603}" presName="composite" presStyleCnt="0"/>
      <dgm:spPr/>
    </dgm:pt>
    <dgm:pt modelId="{994CF9F4-F586-4458-90C1-55A0C5088833}" type="pres">
      <dgm:prSet presAssocID="{069D4886-2BF9-4DE6-9F00-4E82E55CA603}" presName="bentUpArrow1" presStyleLbl="alignImgPlace1" presStyleIdx="1" presStyleCnt="2"/>
      <dgm:spPr/>
    </dgm:pt>
    <dgm:pt modelId="{13891178-BFA2-4462-976A-A46145CB1646}" type="pres">
      <dgm:prSet presAssocID="{069D4886-2BF9-4DE6-9F00-4E82E55CA60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AD16D46-148C-42BB-87A1-CBD0491C79ED}" type="pres">
      <dgm:prSet presAssocID="{069D4886-2BF9-4DE6-9F00-4E82E55CA603}" presName="ChildText" presStyleLbl="revTx" presStyleIdx="1" presStyleCnt="3" custScaleX="149153" custLinFactNeighborX="21234">
        <dgm:presLayoutVars>
          <dgm:chMax val="0"/>
          <dgm:chPref val="0"/>
          <dgm:bulletEnabled val="1"/>
        </dgm:presLayoutVars>
      </dgm:prSet>
      <dgm:spPr/>
    </dgm:pt>
    <dgm:pt modelId="{E090213B-CAEC-41FD-9C0B-50C05457A691}" type="pres">
      <dgm:prSet presAssocID="{C273D37B-C98C-4156-B5B0-753472B2B068}" presName="sibTrans" presStyleCnt="0"/>
      <dgm:spPr/>
    </dgm:pt>
    <dgm:pt modelId="{4840789B-1A96-4C52-8679-B02107F393BB}" type="pres">
      <dgm:prSet presAssocID="{AED9ADDB-275D-4F21-A4A9-8B12511178AE}" presName="composite" presStyleCnt="0"/>
      <dgm:spPr/>
    </dgm:pt>
    <dgm:pt modelId="{BE875280-3A94-4D79-9501-5C39ED2298CC}" type="pres">
      <dgm:prSet presAssocID="{AED9ADDB-275D-4F21-A4A9-8B12511178A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CB4EFA8-5621-4A74-879C-B98543A30803}" type="pres">
      <dgm:prSet presAssocID="{AED9ADDB-275D-4F21-A4A9-8B12511178A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185CC09-E9EA-42BA-860A-65F1865EF874}" srcId="{F4294B6A-9558-48B3-B8C0-A27261A775E1}" destId="{AED9ADDB-275D-4F21-A4A9-8B12511178AE}" srcOrd="2" destOrd="0" parTransId="{F16FDAD0-7D3C-49FC-A527-079EC8BECCCD}" sibTransId="{A7655986-4409-469A-95C5-45A56D077CE9}"/>
    <dgm:cxn modelId="{6F2E871E-067E-471A-8DEC-3F183A94296E}" srcId="{AED9ADDB-275D-4F21-A4A9-8B12511178AE}" destId="{74594D4B-746D-473B-8B38-8BED38BA3A9A}" srcOrd="0" destOrd="0" parTransId="{5837209A-E6F7-4C02-9B50-CF31281BCD31}" sibTransId="{2FF2F430-3A79-474C-B8BB-06F6FC2C9018}"/>
    <dgm:cxn modelId="{4D32F822-90A5-4244-954B-2F620978CFB8}" type="presOf" srcId="{7D5E6C60-D535-43A4-8005-F5AA3614A08D}" destId="{4E1161E9-56D4-4DE3-BD8B-B18CB0745214}" srcOrd="0" destOrd="1" presId="urn:microsoft.com/office/officeart/2005/8/layout/StepDownProcess"/>
    <dgm:cxn modelId="{290BC26A-7FF1-481B-BD0A-EDE0BF3D1038}" type="presOf" srcId="{6CCE32CE-94CD-4861-8372-40B1C3BC36D6}" destId="{1AD16D46-148C-42BB-87A1-CBD0491C79ED}" srcOrd="0" destOrd="0" presId="urn:microsoft.com/office/officeart/2005/8/layout/StepDownProcess"/>
    <dgm:cxn modelId="{AE48F74D-65AD-46B7-A023-750F9D1A9C7F}" srcId="{910E0FDE-4A60-493E-89DC-9D3919C6C492}" destId="{CCCF7E9F-DF23-432E-A972-9B5BD56DFD22}" srcOrd="0" destOrd="0" parTransId="{3AECF90C-31FA-4289-9EA6-D7BD44FA1F17}" sibTransId="{B63CC1CC-98BA-4108-BF68-AEB15A673C6B}"/>
    <dgm:cxn modelId="{C82BD888-245F-4F0E-AD05-C9210CB15B66}" type="presOf" srcId="{069D4886-2BF9-4DE6-9F00-4E82E55CA603}" destId="{13891178-BFA2-4462-976A-A46145CB1646}" srcOrd="0" destOrd="0" presId="urn:microsoft.com/office/officeart/2005/8/layout/StepDownProcess"/>
    <dgm:cxn modelId="{09A72996-F761-423E-A478-C3E90B6C6616}" type="presOf" srcId="{910E0FDE-4A60-493E-89DC-9D3919C6C492}" destId="{782DC051-6313-49EF-A7C1-6B726B096630}" srcOrd="0" destOrd="0" presId="urn:microsoft.com/office/officeart/2005/8/layout/StepDownProcess"/>
    <dgm:cxn modelId="{3C57CBA2-6ADA-43F7-BE3E-3E1ED246E6C7}" srcId="{910E0FDE-4A60-493E-89DC-9D3919C6C492}" destId="{7D5E6C60-D535-43A4-8005-F5AA3614A08D}" srcOrd="1" destOrd="0" parTransId="{863D4297-10A6-43D0-B2AF-EA4B8F3A3856}" sibTransId="{4ED3F79C-C18B-4BD3-8E85-A10600BDCAA9}"/>
    <dgm:cxn modelId="{478FB9BC-A2C0-40FF-997F-B2748625A4CD}" type="presOf" srcId="{74594D4B-746D-473B-8B38-8BED38BA3A9A}" destId="{ECB4EFA8-5621-4A74-879C-B98543A30803}" srcOrd="0" destOrd="0" presId="urn:microsoft.com/office/officeart/2005/8/layout/StepDownProcess"/>
    <dgm:cxn modelId="{BACBE0CA-FE0B-4079-83A1-B4CCFA914B64}" type="presOf" srcId="{AED9ADDB-275D-4F21-A4A9-8B12511178AE}" destId="{BE875280-3A94-4D79-9501-5C39ED2298CC}" srcOrd="0" destOrd="0" presId="urn:microsoft.com/office/officeart/2005/8/layout/StepDownProcess"/>
    <dgm:cxn modelId="{77BFB7CC-20CC-44BC-B700-17D80951880C}" srcId="{F4294B6A-9558-48B3-B8C0-A27261A775E1}" destId="{910E0FDE-4A60-493E-89DC-9D3919C6C492}" srcOrd="0" destOrd="0" parTransId="{8775888B-0C68-4001-A297-118899545AF0}" sibTransId="{0008D104-3575-4F4F-A0A2-EF1A27835FC9}"/>
    <dgm:cxn modelId="{34338ACD-C0EC-481B-932B-B58EFA5E8AF3}" srcId="{069D4886-2BF9-4DE6-9F00-4E82E55CA603}" destId="{1FEDB716-44DF-49D8-B90B-8A033BCC7C98}" srcOrd="1" destOrd="0" parTransId="{6C5D1E07-1E23-4581-8D18-E856A9E90E1C}" sibTransId="{E23C6CB1-96A4-4E75-B9A4-E6BD4DA5E9FF}"/>
    <dgm:cxn modelId="{8827E2CE-C0CC-4164-8967-5F0D4A6AF757}" type="presOf" srcId="{F4294B6A-9558-48B3-B8C0-A27261A775E1}" destId="{90151F5C-C0E2-417E-BC71-31F176C27128}" srcOrd="0" destOrd="0" presId="urn:microsoft.com/office/officeart/2005/8/layout/StepDownProcess"/>
    <dgm:cxn modelId="{0D8597E2-0D0B-4844-8B91-FD6E0D791F0A}" srcId="{F4294B6A-9558-48B3-B8C0-A27261A775E1}" destId="{069D4886-2BF9-4DE6-9F00-4E82E55CA603}" srcOrd="1" destOrd="0" parTransId="{C3CB9057-F29C-4AE9-9FAC-C9EC97095559}" sibTransId="{C273D37B-C98C-4156-B5B0-753472B2B068}"/>
    <dgm:cxn modelId="{5DBD7AED-E6D0-4FE0-919E-265D30AD0AD9}" type="presOf" srcId="{CCCF7E9F-DF23-432E-A972-9B5BD56DFD22}" destId="{4E1161E9-56D4-4DE3-BD8B-B18CB0745214}" srcOrd="0" destOrd="0" presId="urn:microsoft.com/office/officeart/2005/8/layout/StepDownProcess"/>
    <dgm:cxn modelId="{CB7184FA-FB28-4215-BBAB-46744BA696E6}" type="presOf" srcId="{1FEDB716-44DF-49D8-B90B-8A033BCC7C98}" destId="{1AD16D46-148C-42BB-87A1-CBD0491C79ED}" srcOrd="0" destOrd="1" presId="urn:microsoft.com/office/officeart/2005/8/layout/StepDownProcess"/>
    <dgm:cxn modelId="{12AC5CFD-B2FA-4BA9-BD59-FBA855D5CA78}" srcId="{069D4886-2BF9-4DE6-9F00-4E82E55CA603}" destId="{6CCE32CE-94CD-4861-8372-40B1C3BC36D6}" srcOrd="0" destOrd="0" parTransId="{A91BB762-13C0-4E35-B72B-56470370EBB1}" sibTransId="{443E1251-6D50-4C42-BC42-4D53DC3941AB}"/>
    <dgm:cxn modelId="{A040780E-4748-4851-BD6A-04EE9834337E}" type="presParOf" srcId="{90151F5C-C0E2-417E-BC71-31F176C27128}" destId="{5D6B4C5F-9D69-4A6E-8D94-AEE7C2315E6D}" srcOrd="0" destOrd="0" presId="urn:microsoft.com/office/officeart/2005/8/layout/StepDownProcess"/>
    <dgm:cxn modelId="{4D2F229D-1242-49A6-A25B-8BDAE4C7EEB4}" type="presParOf" srcId="{5D6B4C5F-9D69-4A6E-8D94-AEE7C2315E6D}" destId="{4DA29482-D130-4286-B33C-D86007CF3716}" srcOrd="0" destOrd="0" presId="urn:microsoft.com/office/officeart/2005/8/layout/StepDownProcess"/>
    <dgm:cxn modelId="{ABF24F43-21F0-4531-A829-043B0D9BC042}" type="presParOf" srcId="{5D6B4C5F-9D69-4A6E-8D94-AEE7C2315E6D}" destId="{782DC051-6313-49EF-A7C1-6B726B096630}" srcOrd="1" destOrd="0" presId="urn:microsoft.com/office/officeart/2005/8/layout/StepDownProcess"/>
    <dgm:cxn modelId="{4DBAD9C9-E783-4261-97CA-413CE9C9DE5F}" type="presParOf" srcId="{5D6B4C5F-9D69-4A6E-8D94-AEE7C2315E6D}" destId="{4E1161E9-56D4-4DE3-BD8B-B18CB0745214}" srcOrd="2" destOrd="0" presId="urn:microsoft.com/office/officeart/2005/8/layout/StepDownProcess"/>
    <dgm:cxn modelId="{3BC6C98B-9874-4667-810A-FCD4CF02F37B}" type="presParOf" srcId="{90151F5C-C0E2-417E-BC71-31F176C27128}" destId="{F2143761-42C5-4DDD-9166-F173123BC8D2}" srcOrd="1" destOrd="0" presId="urn:microsoft.com/office/officeart/2005/8/layout/StepDownProcess"/>
    <dgm:cxn modelId="{06ADB6BB-A3E3-40A8-A48A-CF2A391585FA}" type="presParOf" srcId="{90151F5C-C0E2-417E-BC71-31F176C27128}" destId="{19642694-BD72-4D80-B60E-8C8607C58779}" srcOrd="2" destOrd="0" presId="urn:microsoft.com/office/officeart/2005/8/layout/StepDownProcess"/>
    <dgm:cxn modelId="{B0E23128-C8E1-4F7E-BC4D-85F50E17EA8F}" type="presParOf" srcId="{19642694-BD72-4D80-B60E-8C8607C58779}" destId="{994CF9F4-F586-4458-90C1-55A0C5088833}" srcOrd="0" destOrd="0" presId="urn:microsoft.com/office/officeart/2005/8/layout/StepDownProcess"/>
    <dgm:cxn modelId="{CAF371C2-59F8-4FBB-ACF3-1CD66B50E663}" type="presParOf" srcId="{19642694-BD72-4D80-B60E-8C8607C58779}" destId="{13891178-BFA2-4462-976A-A46145CB1646}" srcOrd="1" destOrd="0" presId="urn:microsoft.com/office/officeart/2005/8/layout/StepDownProcess"/>
    <dgm:cxn modelId="{5C87E5AD-299D-431A-8850-E851A0189ACA}" type="presParOf" srcId="{19642694-BD72-4D80-B60E-8C8607C58779}" destId="{1AD16D46-148C-42BB-87A1-CBD0491C79ED}" srcOrd="2" destOrd="0" presId="urn:microsoft.com/office/officeart/2005/8/layout/StepDownProcess"/>
    <dgm:cxn modelId="{AFA644DC-424B-49F4-9871-1CAA3E74B792}" type="presParOf" srcId="{90151F5C-C0E2-417E-BC71-31F176C27128}" destId="{E090213B-CAEC-41FD-9C0B-50C05457A691}" srcOrd="3" destOrd="0" presId="urn:microsoft.com/office/officeart/2005/8/layout/StepDownProcess"/>
    <dgm:cxn modelId="{401BC824-6743-410A-B76B-CD66B9F6832D}" type="presParOf" srcId="{90151F5C-C0E2-417E-BC71-31F176C27128}" destId="{4840789B-1A96-4C52-8679-B02107F393BB}" srcOrd="4" destOrd="0" presId="urn:microsoft.com/office/officeart/2005/8/layout/StepDownProcess"/>
    <dgm:cxn modelId="{DBDAFB6E-116D-4783-A082-2693808F5C44}" type="presParOf" srcId="{4840789B-1A96-4C52-8679-B02107F393BB}" destId="{BE875280-3A94-4D79-9501-5C39ED2298CC}" srcOrd="0" destOrd="0" presId="urn:microsoft.com/office/officeart/2005/8/layout/StepDownProcess"/>
    <dgm:cxn modelId="{1C3F81AB-1FC7-4C1F-B3CF-9D47F21BF7FB}" type="presParOf" srcId="{4840789B-1A96-4C52-8679-B02107F393BB}" destId="{ECB4EFA8-5621-4A74-879C-B98543A3080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29482-D130-4286-B33C-D86007CF3716}">
      <dsp:nvSpPr>
        <dsp:cNvPr id="0" name=""/>
        <dsp:cNvSpPr/>
      </dsp:nvSpPr>
      <dsp:spPr>
        <a:xfrm rot="5400000">
          <a:off x="296964" y="1665224"/>
          <a:ext cx="1113277" cy="12674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DC051-6313-49EF-A7C1-6B726B096630}">
      <dsp:nvSpPr>
        <dsp:cNvPr id="0" name=""/>
        <dsp:cNvSpPr/>
      </dsp:nvSpPr>
      <dsp:spPr>
        <a:xfrm>
          <a:off x="2013" y="431134"/>
          <a:ext cx="1874103" cy="13118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100" b="1" kern="1200" dirty="0"/>
            <a:t>Main program</a:t>
          </a:r>
        </a:p>
      </dsp:txBody>
      <dsp:txXfrm>
        <a:off x="66062" y="495183"/>
        <a:ext cx="1746005" cy="1183713"/>
      </dsp:txXfrm>
    </dsp:sp>
    <dsp:sp modelId="{4E1161E9-56D4-4DE3-BD8B-B18CB0745214}">
      <dsp:nvSpPr>
        <dsp:cNvPr id="0" name=""/>
        <dsp:cNvSpPr/>
      </dsp:nvSpPr>
      <dsp:spPr>
        <a:xfrm>
          <a:off x="1904652" y="556245"/>
          <a:ext cx="3376301" cy="10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Creates text of shader program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Sets variables of shader program</a:t>
          </a:r>
        </a:p>
      </dsp:txBody>
      <dsp:txXfrm>
        <a:off x="1904652" y="556245"/>
        <a:ext cx="3376301" cy="1060263"/>
      </dsp:txXfrm>
    </dsp:sp>
    <dsp:sp modelId="{994CF9F4-F586-4458-90C1-55A0C5088833}">
      <dsp:nvSpPr>
        <dsp:cNvPr id="0" name=""/>
        <dsp:cNvSpPr/>
      </dsp:nvSpPr>
      <dsp:spPr>
        <a:xfrm rot="5400000">
          <a:off x="2333977" y="3138821"/>
          <a:ext cx="1113277" cy="126742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91178-BFA2-4462-976A-A46145CB1646}">
      <dsp:nvSpPr>
        <dsp:cNvPr id="0" name=""/>
        <dsp:cNvSpPr/>
      </dsp:nvSpPr>
      <dsp:spPr>
        <a:xfrm>
          <a:off x="2039026" y="1904731"/>
          <a:ext cx="1874103" cy="13118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100" b="1" kern="1200" dirty="0"/>
            <a:t>OpenGL</a:t>
          </a:r>
        </a:p>
      </dsp:txBody>
      <dsp:txXfrm>
        <a:off x="2103075" y="1968780"/>
        <a:ext cx="1746005" cy="1183713"/>
      </dsp:txXfrm>
    </dsp:sp>
    <dsp:sp modelId="{1AD16D46-148C-42BB-87A1-CBD0491C79ED}">
      <dsp:nvSpPr>
        <dsp:cNvPr id="0" name=""/>
        <dsp:cNvSpPr/>
      </dsp:nvSpPr>
      <dsp:spPr>
        <a:xfrm>
          <a:off x="3867569" y="2029842"/>
          <a:ext cx="2033021" cy="10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Complies the program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700" kern="1200" dirty="0"/>
            <a:t>Links the program</a:t>
          </a:r>
        </a:p>
      </dsp:txBody>
      <dsp:txXfrm>
        <a:off x="3867569" y="2029842"/>
        <a:ext cx="2033021" cy="1060263"/>
      </dsp:txXfrm>
    </dsp:sp>
    <dsp:sp modelId="{BE875280-3A94-4D79-9501-5C39ED2298CC}">
      <dsp:nvSpPr>
        <dsp:cNvPr id="0" name=""/>
        <dsp:cNvSpPr/>
      </dsp:nvSpPr>
      <dsp:spPr>
        <a:xfrm>
          <a:off x="4076038" y="3378328"/>
          <a:ext cx="1874103" cy="13118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100" b="1" kern="1200" dirty="0"/>
            <a:t>GPU</a:t>
          </a:r>
        </a:p>
      </dsp:txBody>
      <dsp:txXfrm>
        <a:off x="4140087" y="3442377"/>
        <a:ext cx="1746005" cy="1183713"/>
      </dsp:txXfrm>
    </dsp:sp>
    <dsp:sp modelId="{ECB4EFA8-5621-4A74-879C-B98543A30803}">
      <dsp:nvSpPr>
        <dsp:cNvPr id="0" name=""/>
        <dsp:cNvSpPr/>
      </dsp:nvSpPr>
      <dsp:spPr>
        <a:xfrm>
          <a:off x="5950142" y="3503440"/>
          <a:ext cx="1363044" cy="1060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2000" kern="1200" dirty="0"/>
            <a:t>Executes shader program</a:t>
          </a:r>
        </a:p>
      </dsp:txBody>
      <dsp:txXfrm>
        <a:off x="5950142" y="3503440"/>
        <a:ext cx="1363044" cy="1060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2838B-E6BF-45D6-A2D2-DAF9FF17D0F3}" type="datetimeFigureOut">
              <a:rPr lang="en-NZ" smtClean="0"/>
              <a:t>9/09/2018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0F23D-4DF0-4C0D-AAF2-3CCBCFEDAD7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89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4B77-E0FF-459C-B12C-E6C14CC0738C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7257-7925-437F-8138-0ED9DE815FAB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F4DF-EBE2-477E-B932-5B831290C932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2493-7DEB-408C-A1EB-1FFE1515953E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B899-FF81-4271-8EE0-5C5ABBA24268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B851-D576-4F28-BBC5-0D6C3C65FB49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A7E0-8C5F-4210-9C4A-5CD02D48293A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0FF8-01A9-4B1D-93C8-3FE628CFDCBC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C319-8ECE-49C8-8C75-D9A884B2B84E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7FCC-BD51-456F-9E9A-B24D4EC23B79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38ED-DD03-4199-BC1C-CEF87F45A074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D0FADC-0095-47B6-BB6B-2B409D409CD0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EE01A-DFDB-4474-AE60-8FB837A0B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451371"/>
            <a:ext cx="10210862" cy="1130332"/>
          </a:xfrm>
        </p:spPr>
        <p:txBody>
          <a:bodyPr>
            <a:normAutofit fontScale="90000"/>
          </a:bodyPr>
          <a:lstStyle/>
          <a:p>
            <a:r>
              <a:rPr lang="en-NZ" b="1" dirty="0">
                <a:solidFill>
                  <a:srgbClr val="004078"/>
                </a:solidFill>
              </a:rPr>
              <a:t>DSE 730 </a:t>
            </a:r>
            <a:br>
              <a:rPr lang="en-NZ" dirty="0"/>
            </a:br>
            <a:r>
              <a:rPr lang="en-NZ" dirty="0"/>
              <a:t>Mobile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72602-5751-4DD3-8111-71535C3B4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r>
              <a:rPr lang="en-NZ" b="1" dirty="0">
                <a:solidFill>
                  <a:srgbClr val="004078"/>
                </a:solidFill>
              </a:rPr>
              <a:t>Pavel Sobolev</a:t>
            </a:r>
          </a:p>
        </p:txBody>
      </p:sp>
      <p:pic>
        <p:nvPicPr>
          <p:cNvPr id="4" name="Picture 3" descr="Edenz logo_for monitor(RGB)_Large">
            <a:extLst>
              <a:ext uri="{FF2B5EF4-FFF2-40B4-BE49-F238E27FC236}">
                <a16:creationId xmlns:a16="http://schemas.microsoft.com/office/drawing/2014/main" id="{F8887511-12AA-44EF-A530-DEBF7B44E1F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979" y="484632"/>
            <a:ext cx="10235255" cy="355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062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3305-3DC3-491B-8BC8-B7D4E0C0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688285"/>
            <a:ext cx="3693930" cy="1709674"/>
          </a:xfrm>
          <a:effectLst>
            <a:reflection blurRad="6350" stA="50000" endA="300" endPos="90000" dist="50800" dir="5400000" sy="-100000" algn="bl" rotWithShape="0"/>
          </a:effectLst>
        </p:spPr>
        <p:txBody>
          <a:bodyPr/>
          <a:lstStyle/>
          <a:p>
            <a:r>
              <a:rPr lang="en-NZ" sz="5000" b="1" dirty="0">
                <a:solidFill>
                  <a:srgbClr val="004078"/>
                </a:solidFill>
              </a:rPr>
              <a:t>      </a:t>
            </a:r>
            <a:r>
              <a:rPr lang="en-NZ" sz="5000" b="1" dirty="0">
                <a:solidFill>
                  <a:schemeClr val="bg1"/>
                </a:solidFill>
              </a:rPr>
              <a:t>Reflectio</a:t>
            </a:r>
            <a:r>
              <a:rPr lang="en-NZ" sz="5000" b="1" dirty="0">
                <a:solidFill>
                  <a:srgbClr val="004078"/>
                </a:solidFill>
              </a:rPr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5CCE-FB2A-47F4-A120-D809BD2B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solidFill>
                  <a:srgbClr val="004078"/>
                </a:solidFill>
              </a:rPr>
              <a:t>Usage of software architectural  patterns</a:t>
            </a:r>
          </a:p>
          <a:p>
            <a:r>
              <a:rPr lang="en-NZ" dirty="0">
                <a:solidFill>
                  <a:srgbClr val="004078"/>
                </a:solidFill>
              </a:rPr>
              <a:t>Usage of software design patterns </a:t>
            </a:r>
          </a:p>
          <a:p>
            <a:r>
              <a:rPr lang="en-NZ" dirty="0">
                <a:solidFill>
                  <a:srgbClr val="004078"/>
                </a:solidFill>
              </a:rPr>
              <a:t>Understanding of software project risks </a:t>
            </a:r>
          </a:p>
          <a:p>
            <a:r>
              <a:rPr lang="en-NZ" dirty="0">
                <a:solidFill>
                  <a:srgbClr val="004078"/>
                </a:solidFill>
              </a:rPr>
              <a:t>Understanding of SDLC for mobile applications</a:t>
            </a:r>
          </a:p>
          <a:p>
            <a:r>
              <a:rPr lang="en-NZ" dirty="0">
                <a:solidFill>
                  <a:srgbClr val="004078"/>
                </a:solidFill>
              </a:rPr>
              <a:t>New technologies</a:t>
            </a:r>
          </a:p>
          <a:p>
            <a:pPr lvl="1"/>
            <a:r>
              <a:rPr lang="en-NZ" dirty="0"/>
              <a:t>Kotlin programming language</a:t>
            </a:r>
          </a:p>
          <a:p>
            <a:pPr lvl="1"/>
            <a:r>
              <a:rPr lang="en-NZ" dirty="0"/>
              <a:t>Android mobile development + Android SDK</a:t>
            </a:r>
          </a:p>
          <a:p>
            <a:pPr lvl="1"/>
            <a:r>
              <a:rPr lang="en-NZ" dirty="0"/>
              <a:t>OpenGL ES API</a:t>
            </a:r>
          </a:p>
          <a:p>
            <a:pPr lvl="1"/>
            <a:r>
              <a:rPr lang="en-NZ" dirty="0"/>
              <a:t>Touch events handling</a:t>
            </a:r>
          </a:p>
          <a:p>
            <a:pPr lvl="1"/>
            <a:r>
              <a:rPr lang="en-NZ" dirty="0"/>
              <a:t>Accelerometers events handling</a:t>
            </a:r>
          </a:p>
          <a:p>
            <a:pPr lvl="1"/>
            <a:r>
              <a:rPr lang="en-NZ" dirty="0"/>
              <a:t>Voice commands handling</a:t>
            </a:r>
          </a:p>
          <a:p>
            <a:r>
              <a:rPr lang="en-NZ" dirty="0">
                <a:solidFill>
                  <a:srgbClr val="004078"/>
                </a:solidFill>
              </a:rPr>
              <a:t>Testing of mobile applications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BCB9-F084-4B00-8DC3-D8DFD096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472DB1E9-1234-4297-AF3B-37F1BC6677C0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F77A5-315E-42F8-B694-F89551C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0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51BB-7282-48D4-B100-77845435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6138550" cy="4601183"/>
          </a:xfrm>
        </p:spPr>
        <p:txBody>
          <a:bodyPr/>
          <a:lstStyle/>
          <a:p>
            <a:pPr indent="1790700"/>
            <a:r>
              <a:rPr lang="en-NZ" b="1" dirty="0"/>
              <a:t>Thank</a:t>
            </a:r>
            <a:r>
              <a:rPr lang="en-NZ" dirty="0"/>
              <a:t> </a:t>
            </a:r>
            <a:r>
              <a:rPr lang="ru-RU" dirty="0"/>
              <a:t> </a:t>
            </a:r>
            <a:r>
              <a:rPr lang="en-NZ" sz="5000" b="1" dirty="0">
                <a:solidFill>
                  <a:srgbClr val="004078"/>
                </a:solidFill>
              </a:rPr>
              <a:t>you</a:t>
            </a:r>
            <a:r>
              <a:rPr lang="en-NZ" b="1" dirty="0">
                <a:solidFill>
                  <a:srgbClr val="004078"/>
                </a:solidFill>
              </a:rPr>
              <a:t>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D46B2-0247-44A7-8B76-9F6B63E7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4522DC30-35C2-4F2E-A974-7A49384AED4B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C856-11F8-4F95-82ED-259809D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E83-BD54-46D6-86BB-3E1C27EF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000" dirty="0">
                <a:solidFill>
                  <a:srgbClr val="004078"/>
                </a:solidFill>
              </a:rPr>
              <a:t>Executive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884BA-74B6-41AF-A510-5438AC59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00" y="739293"/>
            <a:ext cx="7315200" cy="5370269"/>
          </a:xfrm>
        </p:spPr>
        <p:txBody>
          <a:bodyPr/>
          <a:lstStyle/>
          <a:p>
            <a:pPr marL="0" indent="0">
              <a:buNone/>
            </a:pPr>
            <a:r>
              <a:rPr lang="en-NZ" b="1" dirty="0">
                <a:solidFill>
                  <a:srgbClr val="004078"/>
                </a:solidFill>
              </a:rPr>
              <a:t>The aim of the project is to create mobile software which:</a:t>
            </a:r>
          </a:p>
          <a:p>
            <a:pPr lvl="1"/>
            <a:endParaRPr lang="en-NZ" dirty="0"/>
          </a:p>
          <a:p>
            <a:pPr lvl="1"/>
            <a:r>
              <a:rPr lang="en-NZ" sz="2000" dirty="0"/>
              <a:t>must function under Google Android operating system ;</a:t>
            </a:r>
          </a:p>
          <a:p>
            <a:pPr lvl="1"/>
            <a:endParaRPr lang="en-NZ" sz="2000" dirty="0"/>
          </a:p>
          <a:p>
            <a:pPr lvl="1"/>
            <a:r>
              <a:rPr lang="en-NZ" sz="2000" dirty="0"/>
              <a:t>must implement 2D and 3D animated scenes using appropriate graphical API;</a:t>
            </a:r>
          </a:p>
          <a:p>
            <a:pPr lvl="1"/>
            <a:endParaRPr lang="en-NZ" sz="2000" dirty="0"/>
          </a:p>
          <a:p>
            <a:pPr lvl="1"/>
            <a:r>
              <a:rPr lang="en-NZ" sz="2000" dirty="0"/>
              <a:t>can adjust itself to different versions of Android operating system and different sizes and resolutions of a device’s screen</a:t>
            </a:r>
          </a:p>
          <a:p>
            <a:pPr lvl="1"/>
            <a:endParaRPr lang="en-NZ" dirty="0"/>
          </a:p>
          <a:p>
            <a:pPr lvl="1"/>
            <a:r>
              <a:rPr lang="en-NZ" sz="2000" dirty="0"/>
              <a:t>is capable to use </a:t>
            </a:r>
          </a:p>
          <a:p>
            <a:pPr lvl="2"/>
            <a:r>
              <a:rPr lang="en-NZ" dirty="0"/>
              <a:t>touch screen, </a:t>
            </a:r>
          </a:p>
          <a:p>
            <a:pPr lvl="2"/>
            <a:r>
              <a:rPr lang="en-NZ" dirty="0"/>
              <a:t>accelerometer</a:t>
            </a:r>
          </a:p>
          <a:p>
            <a:pPr lvl="2"/>
            <a:r>
              <a:rPr lang="en-NZ" dirty="0"/>
              <a:t>voice commands </a:t>
            </a:r>
          </a:p>
          <a:p>
            <a:pPr marL="502920" lvl="1" indent="0">
              <a:buNone/>
            </a:pPr>
            <a:r>
              <a:rPr lang="en-NZ" sz="2000" dirty="0"/>
              <a:t>          in order to deliver live interactivity to the graphical scenes.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FA6C5-95FD-4376-8A9E-B3879838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DA1CE42F-F4F4-4270-AB24-147C81F93A53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4BF5-F1F6-4DC4-AF02-0E882C26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7CE83-BD54-46D6-86BB-3E1C27EF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1162050"/>
            <a:r>
              <a:rPr lang="en-US" sz="5900" b="1" spc="-100" dirty="0">
                <a:solidFill>
                  <a:srgbClr val="004078"/>
                </a:solidFill>
              </a:rPr>
              <a:t>Technologies</a:t>
            </a:r>
          </a:p>
        </p:txBody>
      </p:sp>
      <p:pic>
        <p:nvPicPr>
          <p:cNvPr id="3074" name="Picture 2" descr="Image result for Android SDK logo png transparent">
            <a:extLst>
              <a:ext uri="{FF2B5EF4-FFF2-40B4-BE49-F238E27FC236}">
                <a16:creationId xmlns:a16="http://schemas.microsoft.com/office/drawing/2014/main" id="{06B45666-A72B-4B3C-AF0B-3B2C3614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6" y="237934"/>
            <a:ext cx="2539145" cy="19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8261046-1C4A-4B42-A551-CA7F5EB3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523" y="583555"/>
            <a:ext cx="2539145" cy="10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ndroid SDK logo">
            <a:extLst>
              <a:ext uri="{FF2B5EF4-FFF2-40B4-BE49-F238E27FC236}">
                <a16:creationId xmlns:a16="http://schemas.microsoft.com/office/drawing/2014/main" id="{9522857C-505B-4D82-9420-AF76FB6A5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r="20134"/>
          <a:stretch/>
        </p:blipFill>
        <p:spPr bwMode="auto">
          <a:xfrm>
            <a:off x="2772289" y="1806379"/>
            <a:ext cx="2539147" cy="22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kotlin logo">
            <a:extLst>
              <a:ext uri="{FF2B5EF4-FFF2-40B4-BE49-F238E27FC236}">
                <a16:creationId xmlns:a16="http://schemas.microsoft.com/office/drawing/2014/main" id="{028A86B4-B9C7-4E50-941F-62EED2166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t="21074" r="8377" b="18737"/>
          <a:stretch/>
        </p:blipFill>
        <p:spPr bwMode="auto">
          <a:xfrm>
            <a:off x="8904080" y="2823697"/>
            <a:ext cx="2539147" cy="9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43DB1-1389-4D2B-8C11-F250758B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AB8730FC-D74F-4F49-8437-A1356D936F3B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174D9-DF95-415B-92C4-E2A0076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4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FE5C-35B2-401A-B32E-89659273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5000" dirty="0">
                <a:solidFill>
                  <a:srgbClr val="004078"/>
                </a:solidFill>
              </a:rPr>
              <a:t>The project</a:t>
            </a:r>
            <a:br>
              <a:rPr lang="en-NZ" sz="5000" dirty="0">
                <a:solidFill>
                  <a:srgbClr val="004078"/>
                </a:solidFill>
              </a:rPr>
            </a:br>
            <a:r>
              <a:rPr lang="en-NZ" sz="5000" dirty="0">
                <a:solidFill>
                  <a:srgbClr val="004078"/>
                </a:solidFill>
              </a:rPr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F28E9-1C42-47F5-8FB1-337129CD64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4" y="0"/>
            <a:ext cx="8227696" cy="68590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F9E76-D1B3-4D74-978F-A0F5352D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2B1D93CC-2B75-417F-A6AA-1C846E859740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C4AF-65D2-4F7C-9002-F17F7A31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7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7C80-BFF0-4A4E-8328-1034F3C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NZ" sz="5000" b="1" dirty="0">
                <a:solidFill>
                  <a:srgbClr val="004078"/>
                </a:solidFill>
              </a:rPr>
              <a:t>Open GL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8BC49-D875-45DC-A283-61F03C73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>
                <a:solidFill>
                  <a:srgbClr val="004078"/>
                </a:solidFill>
              </a:rPr>
              <a:t>is highly efficient </a:t>
            </a:r>
            <a:r>
              <a:rPr lang="en-NZ" dirty="0"/>
              <a:t>low-level technology for creation of 2D and 3D computer graphics</a:t>
            </a:r>
          </a:p>
          <a:p>
            <a:r>
              <a:rPr lang="en-NZ" b="1" dirty="0">
                <a:solidFill>
                  <a:srgbClr val="004078"/>
                </a:solidFill>
              </a:rPr>
              <a:t>directly interacts </a:t>
            </a:r>
            <a:r>
              <a:rPr lang="en-NZ" dirty="0"/>
              <a:t>with graphical processor units and memory</a:t>
            </a:r>
          </a:p>
          <a:p>
            <a:r>
              <a:rPr lang="en-NZ" b="1" dirty="0">
                <a:solidFill>
                  <a:srgbClr val="004078"/>
                </a:solidFill>
              </a:rPr>
              <a:t>uses shaders</a:t>
            </a:r>
            <a:r>
              <a:rPr lang="en-NZ" dirty="0"/>
              <a:t> and shader programs to control each pixel of the graphical scene</a:t>
            </a:r>
          </a:p>
          <a:p>
            <a:r>
              <a:rPr lang="en-NZ" b="1" dirty="0">
                <a:solidFill>
                  <a:srgbClr val="004078"/>
                </a:solidFill>
              </a:rPr>
              <a:t>has its own 3-dimensional coordinate system</a:t>
            </a:r>
            <a:r>
              <a:rPr lang="en-NZ" dirty="0">
                <a:solidFill>
                  <a:srgbClr val="004078"/>
                </a:solidFill>
              </a:rPr>
              <a:t> </a:t>
            </a:r>
            <a:r>
              <a:rPr lang="en-NZ" dirty="0"/>
              <a:t>which doesn’t coincide with window coordinate system</a:t>
            </a:r>
          </a:p>
          <a:p>
            <a:r>
              <a:rPr lang="en-NZ" b="1" dirty="0">
                <a:solidFill>
                  <a:srgbClr val="004078"/>
                </a:solidFill>
              </a:rPr>
              <a:t>controls the scene</a:t>
            </a:r>
            <a:r>
              <a:rPr lang="en-NZ" dirty="0"/>
              <a:t> with the set of geometrical transformations of coordinate system (rotation, transition, and scaling)</a:t>
            </a:r>
          </a:p>
          <a:p>
            <a:r>
              <a:rPr lang="en-NZ" b="1" dirty="0">
                <a:solidFill>
                  <a:srgbClr val="004078"/>
                </a:solidFill>
              </a:rPr>
              <a:t>uses matrices </a:t>
            </a:r>
            <a:r>
              <a:rPr lang="en-NZ" dirty="0"/>
              <a:t>to implement geometrical transformations</a:t>
            </a:r>
          </a:p>
          <a:p>
            <a:r>
              <a:rPr lang="en-NZ" b="1" dirty="0">
                <a:solidFill>
                  <a:srgbClr val="004078"/>
                </a:solidFill>
              </a:rPr>
              <a:t>implements</a:t>
            </a:r>
            <a:r>
              <a:rPr lang="en-NZ" dirty="0"/>
              <a:t> a metaphor of  “virtual camera” (“viewer”)</a:t>
            </a:r>
          </a:p>
          <a:p>
            <a:r>
              <a:rPr lang="en-NZ" b="1" dirty="0">
                <a:solidFill>
                  <a:srgbClr val="004078"/>
                </a:solidFill>
              </a:rPr>
              <a:t>implements</a:t>
            </a:r>
            <a:r>
              <a:rPr lang="en-NZ" dirty="0"/>
              <a:t> texturing of the objects </a:t>
            </a:r>
          </a:p>
          <a:p>
            <a:r>
              <a:rPr lang="en-NZ" b="1" dirty="0">
                <a:solidFill>
                  <a:srgbClr val="004078"/>
                </a:solidFill>
              </a:rPr>
              <a:t>and many other 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65678F-AA96-419D-9992-CE6BD0475CE5}"/>
              </a:ext>
            </a:extLst>
          </p:cNvPr>
          <p:cNvSpPr/>
          <p:nvPr/>
        </p:nvSpPr>
        <p:spPr>
          <a:xfrm>
            <a:off x="3520441" y="613955"/>
            <a:ext cx="348827" cy="5589270"/>
          </a:xfrm>
          <a:prstGeom prst="rightBrace">
            <a:avLst>
              <a:gd name="adj1" fmla="val 173948"/>
              <a:gd name="adj2" fmla="val 50000"/>
            </a:avLst>
          </a:prstGeom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EC58-81C7-4476-B210-87C55F8E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B56BEC76-ADA0-4DCC-94D5-1AFF52C31F52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FCA87-BED1-4D8D-B242-40036F02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59D7-2640-47FE-AA40-F9EFA93C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863601"/>
            <a:ext cx="3257550" cy="5121274"/>
          </a:xfrm>
        </p:spPr>
        <p:txBody>
          <a:bodyPr>
            <a:normAutofit fontScale="90000"/>
          </a:bodyPr>
          <a:lstStyle/>
          <a:p>
            <a:pPr algn="ctr"/>
            <a:r>
              <a:rPr lang="en-NZ" b="1" dirty="0">
                <a:solidFill>
                  <a:srgbClr val="004078"/>
                </a:solidFill>
              </a:rPr>
              <a:t>Shader</a:t>
            </a:r>
            <a:r>
              <a:rPr lang="en-NZ" dirty="0">
                <a:solidFill>
                  <a:srgbClr val="004078"/>
                </a:solidFill>
              </a:rPr>
              <a:t> 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  <a:sym typeface="Symbol" panose="05050102010706020507" pitchFamily="18" charset="2"/>
              </a:rPr>
              <a:t>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</a:rPr>
              <a:t>is a program inside 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</a:rPr>
              <a:t>your program 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  <a:sym typeface="Symbol" panose="05050102010706020507" pitchFamily="18" charset="2"/>
              </a:rPr>
              <a:t></a:t>
            </a:r>
            <a:r>
              <a:rPr lang="en-NZ" dirty="0">
                <a:solidFill>
                  <a:srgbClr val="004078"/>
                </a:solidFill>
              </a:rPr>
              <a:t> 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</a:rPr>
              <a:t>controls each pixel on the scene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  <a:sym typeface="Symbol" panose="05050102010706020507" pitchFamily="18" charset="2"/>
              </a:rPr>
              <a:t>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</a:rPr>
              <a:t>has its own language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A1A4A0-90CF-4A7C-8542-8D942A75F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570394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45A5-80A9-4BE2-BFA1-0854F6D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DC846C5E-CCE0-4A3D-BC24-8E856B92D027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893EB-3F67-4A23-A5E4-182B0FC2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F813-3340-4061-BB79-5E6843D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>
                <a:solidFill>
                  <a:srgbClr val="004078"/>
                </a:solidFill>
              </a:rPr>
              <a:t>Example of 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</a:rPr>
              <a:t>shader’s </a:t>
            </a:r>
            <a:br>
              <a:rPr lang="en-NZ" dirty="0">
                <a:solidFill>
                  <a:srgbClr val="004078"/>
                </a:solidFill>
              </a:rPr>
            </a:br>
            <a:r>
              <a:rPr lang="en-NZ" dirty="0">
                <a:solidFill>
                  <a:srgbClr val="004078"/>
                </a:solidFill>
              </a:rPr>
              <a:t>usage</a:t>
            </a:r>
            <a:br>
              <a:rPr lang="en-NZ" dirty="0">
                <a:solidFill>
                  <a:srgbClr val="004078"/>
                </a:solidFill>
              </a:rPr>
            </a:br>
            <a:br>
              <a:rPr lang="en-NZ" dirty="0">
                <a:solidFill>
                  <a:srgbClr val="004078"/>
                </a:solidFill>
              </a:rPr>
            </a:br>
            <a:br>
              <a:rPr lang="en-NZ" dirty="0">
                <a:solidFill>
                  <a:srgbClr val="004078"/>
                </a:solidFill>
              </a:rPr>
            </a:br>
            <a:br>
              <a:rPr lang="en-NZ" dirty="0">
                <a:solidFill>
                  <a:srgbClr val="004078"/>
                </a:solidFill>
              </a:rPr>
            </a:br>
            <a:br>
              <a:rPr lang="en-NZ" dirty="0">
                <a:solidFill>
                  <a:srgbClr val="004078"/>
                </a:solidFill>
              </a:rPr>
            </a:br>
            <a:br>
              <a:rPr lang="en-NZ" dirty="0">
                <a:solidFill>
                  <a:srgbClr val="004078"/>
                </a:solidFill>
              </a:rPr>
            </a:br>
            <a:br>
              <a:rPr lang="en-NZ" dirty="0">
                <a:solidFill>
                  <a:srgbClr val="004078"/>
                </a:solidFill>
              </a:rPr>
            </a:br>
            <a:endParaRPr lang="en-NZ" dirty="0">
              <a:solidFill>
                <a:srgbClr val="004078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4E2EBB-223C-48CB-8EBE-9659A4F6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98" y="162605"/>
            <a:ext cx="7187683" cy="2637039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607E24-7DEC-4A08-9898-DF8C5743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5" y="3669030"/>
            <a:ext cx="10622847" cy="3026365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DC95C1F-B390-41C5-949F-BBDB844A40C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6729652" y="2053442"/>
            <a:ext cx="869386" cy="2361791"/>
          </a:xfrm>
          <a:prstGeom prst="curvedConnector3">
            <a:avLst>
              <a:gd name="adj1" fmla="val 21433"/>
            </a:avLst>
          </a:prstGeom>
          <a:ln w="57150">
            <a:prstDash val="sysDash"/>
            <a:headEnd type="none" w="lg" len="lg"/>
            <a:tailEnd type="stealth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376C4-AD7A-45DE-B6A1-BD9A5722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C9586235-6F19-41AF-B11B-AD5E8B01BD41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06111-07E7-43C8-A6FA-6A94476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2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262B-1973-47C8-B6F2-F8A2236C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>
                <a:solidFill>
                  <a:srgbClr val="004078"/>
                </a:solidFill>
              </a:rPr>
              <a:t>Common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0880-3E41-4963-904A-C864D3E5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NZ" sz="3600" b="1" dirty="0"/>
              <a:t>Graphical scenes:</a:t>
            </a:r>
          </a:p>
          <a:p>
            <a:pPr lvl="1"/>
            <a:r>
              <a:rPr lang="en-NZ" sz="2600" dirty="0"/>
              <a:t>Provide continuous 2D and 3D animations</a:t>
            </a:r>
            <a:r>
              <a:rPr lang="en-NZ" dirty="0"/>
              <a:t> </a:t>
            </a:r>
          </a:p>
          <a:p>
            <a:pPr lvl="1"/>
            <a:r>
              <a:rPr lang="en-NZ" sz="2600" dirty="0"/>
              <a:t>Controlled by:</a:t>
            </a:r>
          </a:p>
          <a:p>
            <a:pPr lvl="2"/>
            <a:r>
              <a:rPr lang="en-NZ" sz="2500" dirty="0"/>
              <a:t>Main menu</a:t>
            </a:r>
          </a:p>
          <a:p>
            <a:pPr lvl="2"/>
            <a:r>
              <a:rPr lang="en-NZ" sz="2500" dirty="0"/>
              <a:t>Finger touch events</a:t>
            </a:r>
          </a:p>
          <a:p>
            <a:pPr lvl="2"/>
            <a:r>
              <a:rPr lang="en-NZ" sz="2500" dirty="0"/>
              <a:t>Accelerometer events</a:t>
            </a:r>
          </a:p>
          <a:p>
            <a:pPr lvl="2"/>
            <a:r>
              <a:rPr lang="en-NZ" sz="2500" dirty="0"/>
              <a:t>Voice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6F47-ECCC-4FA4-A079-8F0317F9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069677BA-BC92-43D3-B5F9-DD75BF7F8DA1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8D324-E978-4CDE-869F-FAAE9759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4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2FE8-80CB-4F23-8E99-7078EB7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5000" b="1" dirty="0">
                <a:solidFill>
                  <a:srgbClr val="004078"/>
                </a:solidFill>
              </a:rPr>
              <a:t>Screen shots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51D2BC02-90C5-4329-BC6A-992665B3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32" y="568549"/>
            <a:ext cx="3302357" cy="5870856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997A2D-A2A2-453E-B016-853B7A86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989" y="827315"/>
            <a:ext cx="3011763" cy="5354245"/>
          </a:xfrm>
          <a:prstGeom prst="rect">
            <a:avLst/>
          </a:prstGeom>
        </p:spPr>
      </p:pic>
      <p:pic>
        <p:nvPicPr>
          <p:cNvPr id="11" name="Picture 10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C9A5510E-C561-43D3-A8EB-3511D96BB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710" y="309070"/>
            <a:ext cx="3509922" cy="623986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40B0C-7644-4D52-8F04-AF87ADF7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F0F842FB-3F37-4E16-BE16-72EA9C508544}" type="datetime11">
              <a:rPr lang="en-US" smtClean="0"/>
              <a:t>16:36:18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6D5B2-E779-4229-B2A7-2B9EE493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502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302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Symbol</vt:lpstr>
      <vt:lpstr>Wingdings 2</vt:lpstr>
      <vt:lpstr>Frame</vt:lpstr>
      <vt:lpstr>DSE 730  Mobile application development</vt:lpstr>
      <vt:lpstr>Executive summary</vt:lpstr>
      <vt:lpstr>Technologies</vt:lpstr>
      <vt:lpstr>The project structure</vt:lpstr>
      <vt:lpstr>Open GL ES</vt:lpstr>
      <vt:lpstr>Shader   is a program inside  your program    controls each pixel on the scene  has its own language</vt:lpstr>
      <vt:lpstr>Example of  shader’s  usage       </vt:lpstr>
      <vt:lpstr>Common description</vt:lpstr>
      <vt:lpstr>Screen shots</vt:lpstr>
      <vt:lpstr>      Reflection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 730  Mobile application development</dc:title>
  <dc:creator>Pavel Sobolev</dc:creator>
  <cp:lastModifiedBy>Pavel Sobolev</cp:lastModifiedBy>
  <cp:revision>1</cp:revision>
  <dcterms:created xsi:type="dcterms:W3CDTF">2018-08-27T01:28:50Z</dcterms:created>
  <dcterms:modified xsi:type="dcterms:W3CDTF">2018-09-09T05:05:27Z</dcterms:modified>
</cp:coreProperties>
</file>