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6" r:id="rId5"/>
    <p:sldId id="259" r:id="rId6"/>
    <p:sldId id="260" r:id="rId7"/>
    <p:sldId id="261" r:id="rId8"/>
    <p:sldId id="257" r:id="rId9"/>
    <p:sldId id="262" r:id="rId10"/>
    <p:sldId id="279" r:id="rId11"/>
    <p:sldId id="282" r:id="rId12"/>
    <p:sldId id="280" r:id="rId13"/>
    <p:sldId id="265" r:id="rId14"/>
    <p:sldId id="281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828CBA-A484-4798-B5A6-60968B568EAD}" v="206" dt="2018-11-15T00:53:39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el Sobolev" userId="9301ccf2-e87f-429a-8428-f6f140363995" providerId="ADAL" clId="{B5828CBA-A484-4798-B5A6-60968B568EAD}"/>
    <pc:docChg chg="undo custSel mod addSld delSld modSld sldOrd modMainMaster delSection">
      <pc:chgData name="Pavel Sobolev" userId="9301ccf2-e87f-429a-8428-f6f140363995" providerId="ADAL" clId="{B5828CBA-A484-4798-B5A6-60968B568EAD}" dt="2018-11-15T01:02:49.205" v="4070" actId="20577"/>
      <pc:docMkLst>
        <pc:docMk/>
      </pc:docMkLst>
      <pc:sldChg chg="addSp delSp modSp add mod setBg setClrOvrMap delDesignElem">
        <pc:chgData name="Pavel Sobolev" userId="9301ccf2-e87f-429a-8428-f6f140363995" providerId="ADAL" clId="{B5828CBA-A484-4798-B5A6-60968B568EAD}" dt="2018-10-28T07:37:42.574" v="438" actId="1076"/>
        <pc:sldMkLst>
          <pc:docMk/>
          <pc:sldMk cId="3121086992" sldId="256"/>
        </pc:sldMkLst>
        <pc:spChg chg="mod ord">
          <ac:chgData name="Pavel Sobolev" userId="9301ccf2-e87f-429a-8428-f6f140363995" providerId="ADAL" clId="{B5828CBA-A484-4798-B5A6-60968B568EAD}" dt="2018-10-28T07:36:42.199" v="429" actId="1076"/>
          <ac:spMkLst>
            <pc:docMk/>
            <pc:sldMk cId="3121086992" sldId="256"/>
            <ac:spMk id="2" creationId="{D56BA39B-5A9C-4A4E-B3B6-3E8757F7918E}"/>
          </ac:spMkLst>
        </pc:spChg>
        <pc:spChg chg="mod ord">
          <ac:chgData name="Pavel Sobolev" userId="9301ccf2-e87f-429a-8428-f6f140363995" providerId="ADAL" clId="{B5828CBA-A484-4798-B5A6-60968B568EAD}" dt="2018-10-28T07:36:00.118" v="421" actId="121"/>
          <ac:spMkLst>
            <pc:docMk/>
            <pc:sldMk cId="3121086992" sldId="256"/>
            <ac:spMk id="3" creationId="{66ADC3B0-0B41-4FF0-9878-B3AEF6B91EB7}"/>
          </ac:spMkLst>
        </pc:spChg>
        <pc:spChg chg="add del">
          <ac:chgData name="Pavel Sobolev" userId="9301ccf2-e87f-429a-8428-f6f140363995" providerId="ADAL" clId="{B5828CBA-A484-4798-B5A6-60968B568EAD}" dt="2018-10-28T07:27:10.771" v="97" actId="26606"/>
          <ac:spMkLst>
            <pc:docMk/>
            <pc:sldMk cId="3121086992" sldId="256"/>
            <ac:spMk id="8" creationId="{6BDBA639-2A71-4A60-A71A-FF1836F546CE}"/>
          </ac:spMkLst>
        </pc:spChg>
        <pc:spChg chg="add del">
          <ac:chgData name="Pavel Sobolev" userId="9301ccf2-e87f-429a-8428-f6f140363995" providerId="ADAL" clId="{B5828CBA-A484-4798-B5A6-60968B568EAD}" dt="2018-10-28T07:26:59.772" v="95" actId="26606"/>
          <ac:spMkLst>
            <pc:docMk/>
            <pc:sldMk cId="3121086992" sldId="256"/>
            <ac:spMk id="9" creationId="{35555856-9970-4BC3-9AA9-6A917F53AFBD}"/>
          </ac:spMkLst>
        </pc:spChg>
        <pc:spChg chg="add del">
          <ac:chgData name="Pavel Sobolev" userId="9301ccf2-e87f-429a-8428-f6f140363995" providerId="ADAL" clId="{B5828CBA-A484-4798-B5A6-60968B568EAD}" dt="2018-10-28T07:26:59.772" v="95" actId="26606"/>
          <ac:spMkLst>
            <pc:docMk/>
            <pc:sldMk cId="3121086992" sldId="256"/>
            <ac:spMk id="13" creationId="{13722DD7-BA73-4776-93A3-94491FEF7260}"/>
          </ac:spMkLst>
        </pc:spChg>
        <pc:spChg chg="add del mod">
          <ac:chgData name="Pavel Sobolev" userId="9301ccf2-e87f-429a-8428-f6f140363995" providerId="ADAL" clId="{B5828CBA-A484-4798-B5A6-60968B568EAD}" dt="2018-10-28T07:26:55.653" v="87" actId="26606"/>
          <ac:spMkLst>
            <pc:docMk/>
            <pc:sldMk cId="3121086992" sldId="256"/>
            <ac:spMk id="19" creationId="{9B789048-32EE-491B-8CBF-558344FDB2E8}"/>
          </ac:spMkLst>
        </pc:spChg>
        <pc:spChg chg="add del mod">
          <ac:chgData name="Pavel Sobolev" userId="9301ccf2-e87f-429a-8428-f6f140363995" providerId="ADAL" clId="{B5828CBA-A484-4798-B5A6-60968B568EAD}" dt="2018-10-28T07:26:55.653" v="87" actId="26606"/>
          <ac:spMkLst>
            <pc:docMk/>
            <pc:sldMk cId="3121086992" sldId="256"/>
            <ac:spMk id="23" creationId="{07500BEA-8A07-45E9-9219-40FBEECD558C}"/>
          </ac:spMkLst>
        </pc:spChg>
        <pc:spChg chg="add del">
          <ac:chgData name="Pavel Sobolev" userId="9301ccf2-e87f-429a-8428-f6f140363995" providerId="ADAL" clId="{B5828CBA-A484-4798-B5A6-60968B568EAD}" dt="2018-10-28T07:24:46.923" v="45" actId="26606"/>
          <ac:spMkLst>
            <pc:docMk/>
            <pc:sldMk cId="3121086992" sldId="256"/>
            <ac:spMk id="24" creationId="{9584E7D4-A2F5-41A9-A4AE-B84BD1346A6E}"/>
          </ac:spMkLst>
        </pc:spChg>
        <pc:spChg chg="add del mod">
          <ac:chgData name="Pavel Sobolev" userId="9301ccf2-e87f-429a-8428-f6f140363995" providerId="ADAL" clId="{B5828CBA-A484-4798-B5A6-60968B568EAD}" dt="2018-10-28T07:26:55.653" v="87" actId="26606"/>
          <ac:spMkLst>
            <pc:docMk/>
            <pc:sldMk cId="3121086992" sldId="256"/>
            <ac:spMk id="25" creationId="{F006ACBB-A8A7-4C1B-9832-A4BFEDD2E9EF}"/>
          </ac:spMkLst>
        </pc:spChg>
        <pc:spChg chg="add del">
          <ac:chgData name="Pavel Sobolev" userId="9301ccf2-e87f-429a-8428-f6f140363995" providerId="ADAL" clId="{B5828CBA-A484-4798-B5A6-60968B568EAD}" dt="2018-10-28T07:24:46.923" v="45" actId="26606"/>
          <ac:spMkLst>
            <pc:docMk/>
            <pc:sldMk cId="3121086992" sldId="256"/>
            <ac:spMk id="26" creationId="{912531D6-F318-49BD-859A-0B2B7159485B}"/>
          </ac:spMkLst>
        </pc:spChg>
        <pc:spChg chg="add del mod">
          <ac:chgData name="Pavel Sobolev" userId="9301ccf2-e87f-429a-8428-f6f140363995" providerId="ADAL" clId="{B5828CBA-A484-4798-B5A6-60968B568EAD}" dt="2018-10-28T07:26:55.653" v="87" actId="26606"/>
          <ac:spMkLst>
            <pc:docMk/>
            <pc:sldMk cId="3121086992" sldId="256"/>
            <ac:spMk id="27" creationId="{46664683-CA82-4BDA-BCF2-581458074112}"/>
          </ac:spMkLst>
        </pc:spChg>
        <pc:spChg chg="add del">
          <ac:chgData name="Pavel Sobolev" userId="9301ccf2-e87f-429a-8428-f6f140363995" providerId="ADAL" clId="{B5828CBA-A484-4798-B5A6-60968B568EAD}" dt="2018-10-28T07:24:46.923" v="45" actId="26606"/>
          <ac:spMkLst>
            <pc:docMk/>
            <pc:sldMk cId="3121086992" sldId="256"/>
            <ac:spMk id="28" creationId="{C3A78525-353D-47EB-B839-E380DBD7DE18}"/>
          </ac:spMkLst>
        </pc:spChg>
        <pc:spChg chg="add del">
          <ac:chgData name="Pavel Sobolev" userId="9301ccf2-e87f-429a-8428-f6f140363995" providerId="ADAL" clId="{B5828CBA-A484-4798-B5A6-60968B568EAD}" dt="2018-10-28T07:24:46.923" v="45" actId="26606"/>
          <ac:spMkLst>
            <pc:docMk/>
            <pc:sldMk cId="3121086992" sldId="256"/>
            <ac:spMk id="29" creationId="{6436C932-B8B8-4A70-8A0D-1A4AD0A9F20E}"/>
          </ac:spMkLst>
        </pc:spChg>
        <pc:spChg chg="add del">
          <ac:chgData name="Pavel Sobolev" userId="9301ccf2-e87f-429a-8428-f6f140363995" providerId="ADAL" clId="{B5828CBA-A484-4798-B5A6-60968B568EAD}" dt="2018-10-28T07:24:08.168" v="32" actId="26606"/>
          <ac:spMkLst>
            <pc:docMk/>
            <pc:sldMk cId="3121086992" sldId="256"/>
            <ac:spMk id="32" creationId="{4D834D36-D981-4EDD-B062-077BAB9C7133}"/>
          </ac:spMkLst>
        </pc:spChg>
        <pc:spChg chg="add del">
          <ac:chgData name="Pavel Sobolev" userId="9301ccf2-e87f-429a-8428-f6f140363995" providerId="ADAL" clId="{B5828CBA-A484-4798-B5A6-60968B568EAD}" dt="2018-10-28T07:24:46.923" v="45" actId="26606"/>
          <ac:spMkLst>
            <pc:docMk/>
            <pc:sldMk cId="3121086992" sldId="256"/>
            <ac:spMk id="33" creationId="{BEC760C0-2D8A-4DE5-9990-FA96D59E535F}"/>
          </ac:spMkLst>
        </pc:spChg>
        <pc:spChg chg="add del">
          <ac:chgData name="Pavel Sobolev" userId="9301ccf2-e87f-429a-8428-f6f140363995" providerId="ADAL" clId="{B5828CBA-A484-4798-B5A6-60968B568EAD}" dt="2018-10-28T07:24:56.195" v="47" actId="26606"/>
          <ac:spMkLst>
            <pc:docMk/>
            <pc:sldMk cId="3121086992" sldId="256"/>
            <ac:spMk id="35" creationId="{CF9F0F3E-8820-46B6-A496-86F61BDAE57D}"/>
          </ac:spMkLst>
        </pc:spChg>
        <pc:spChg chg="add del">
          <ac:chgData name="Pavel Sobolev" userId="9301ccf2-e87f-429a-8428-f6f140363995" providerId="ADAL" clId="{B5828CBA-A484-4798-B5A6-60968B568EAD}" dt="2018-10-28T07:24:08.168" v="32" actId="26606"/>
          <ac:spMkLst>
            <pc:docMk/>
            <pc:sldMk cId="3121086992" sldId="256"/>
            <ac:spMk id="36" creationId="{251BB4E6-C169-431D-9D53-2BBEBFFD1562}"/>
          </ac:spMkLst>
        </pc:spChg>
        <pc:spChg chg="add del">
          <ac:chgData name="Pavel Sobolev" userId="9301ccf2-e87f-429a-8428-f6f140363995" providerId="ADAL" clId="{B5828CBA-A484-4798-B5A6-60968B568EAD}" dt="2018-10-28T07:24:56.195" v="47" actId="26606"/>
          <ac:spMkLst>
            <pc:docMk/>
            <pc:sldMk cId="3121086992" sldId="256"/>
            <ac:spMk id="37" creationId="{FC1C3757-C15D-49E7-88D1-B023865EC503}"/>
          </ac:spMkLst>
        </pc:spChg>
        <pc:spChg chg="add del">
          <ac:chgData name="Pavel Sobolev" userId="9301ccf2-e87f-429a-8428-f6f140363995" providerId="ADAL" clId="{B5828CBA-A484-4798-B5A6-60968B568EAD}" dt="2018-10-28T07:24:08.168" v="32" actId="26606"/>
          <ac:spMkLst>
            <pc:docMk/>
            <pc:sldMk cId="3121086992" sldId="256"/>
            <ac:spMk id="38" creationId="{5AFEC34A-0251-411C-A0C7-E1FB917E90B5}"/>
          </ac:spMkLst>
        </pc:spChg>
        <pc:spChg chg="add del">
          <ac:chgData name="Pavel Sobolev" userId="9301ccf2-e87f-429a-8428-f6f140363995" providerId="ADAL" clId="{B5828CBA-A484-4798-B5A6-60968B568EAD}" dt="2018-10-28T07:24:56.195" v="47" actId="26606"/>
          <ac:spMkLst>
            <pc:docMk/>
            <pc:sldMk cId="3121086992" sldId="256"/>
            <ac:spMk id="39" creationId="{C80C0294-6030-46D4-A2C8-8EA9B5F64D98}"/>
          </ac:spMkLst>
        </pc:spChg>
        <pc:spChg chg="add del">
          <ac:chgData name="Pavel Sobolev" userId="9301ccf2-e87f-429a-8428-f6f140363995" providerId="ADAL" clId="{B5828CBA-A484-4798-B5A6-60968B568EAD}" dt="2018-10-28T07:24:08.168" v="32" actId="26606"/>
          <ac:spMkLst>
            <pc:docMk/>
            <pc:sldMk cId="3121086992" sldId="256"/>
            <ac:spMk id="40" creationId="{89E9B1A9-F407-4A46-B721-26946A1A2CC8}"/>
          </ac:spMkLst>
        </pc:spChg>
        <pc:spChg chg="add del">
          <ac:chgData name="Pavel Sobolev" userId="9301ccf2-e87f-429a-8428-f6f140363995" providerId="ADAL" clId="{B5828CBA-A484-4798-B5A6-60968B568EAD}" dt="2018-10-28T07:24:08.168" v="32" actId="26606"/>
          <ac:spMkLst>
            <pc:docMk/>
            <pc:sldMk cId="3121086992" sldId="256"/>
            <ac:spMk id="42" creationId="{B81747D3-9737-4919-8850-65DBC9048B92}"/>
          </ac:spMkLst>
        </pc:spChg>
        <pc:spChg chg="add del">
          <ac:chgData name="Pavel Sobolev" userId="9301ccf2-e87f-429a-8428-f6f140363995" providerId="ADAL" clId="{B5828CBA-A484-4798-B5A6-60968B568EAD}" dt="2018-10-28T07:24:14.759" v="34" actId="26606"/>
          <ac:spMkLst>
            <pc:docMk/>
            <pc:sldMk cId="3121086992" sldId="256"/>
            <ac:spMk id="54" creationId="{C704607D-6984-42AE-98AE-32878ABC19A6}"/>
          </ac:spMkLst>
        </pc:spChg>
        <pc:spChg chg="add del">
          <ac:chgData name="Pavel Sobolev" userId="9301ccf2-e87f-429a-8428-f6f140363995" providerId="ADAL" clId="{B5828CBA-A484-4798-B5A6-60968B568EAD}" dt="2018-10-28T07:24:18.875" v="36" actId="26606"/>
          <ac:spMkLst>
            <pc:docMk/>
            <pc:sldMk cId="3121086992" sldId="256"/>
            <ac:spMk id="66" creationId="{7AE95D8F-9825-4222-8846-E3461598CC62}"/>
          </ac:spMkLst>
        </pc:spChg>
        <pc:spChg chg="add del mod">
          <ac:chgData name="Pavel Sobolev" userId="9301ccf2-e87f-429a-8428-f6f140363995" providerId="ADAL" clId="{B5828CBA-A484-4798-B5A6-60968B568EAD}" dt="2018-10-28T07:25:27.388" v="57" actId="26606"/>
          <ac:spMkLst>
            <pc:docMk/>
            <pc:sldMk cId="3121086992" sldId="256"/>
            <ac:spMk id="71" creationId="{9F181C4C-753F-450A-B559-0F1A65FA84EC}"/>
          </ac:spMkLst>
        </pc:spChg>
        <pc:spChg chg="add del mod">
          <ac:chgData name="Pavel Sobolev" userId="9301ccf2-e87f-429a-8428-f6f140363995" providerId="ADAL" clId="{B5828CBA-A484-4798-B5A6-60968B568EAD}" dt="2018-10-28T07:25:27.388" v="57" actId="26606"/>
          <ac:spMkLst>
            <pc:docMk/>
            <pc:sldMk cId="3121086992" sldId="256"/>
            <ac:spMk id="72" creationId="{6D73B6FF-040D-4E74-AEAD-04C755BEF758}"/>
          </ac:spMkLst>
        </pc:spChg>
        <pc:spChg chg="add del">
          <ac:chgData name="Pavel Sobolev" userId="9301ccf2-e87f-429a-8428-f6f140363995" providerId="ADAL" clId="{B5828CBA-A484-4798-B5A6-60968B568EAD}" dt="2018-10-28T07:26:09.300" v="68" actId="26606"/>
          <ac:spMkLst>
            <pc:docMk/>
            <pc:sldMk cId="3121086992" sldId="256"/>
            <ac:spMk id="77" creationId="{7AE95D8F-9825-4222-8846-E3461598CC62}"/>
          </ac:spMkLst>
        </pc:spChg>
        <pc:spChg chg="add del">
          <ac:chgData name="Pavel Sobolev" userId="9301ccf2-e87f-429a-8428-f6f140363995" providerId="ADAL" clId="{B5828CBA-A484-4798-B5A6-60968B568EAD}" dt="2018-10-28T07:26:13.585" v="70" actId="26606"/>
          <ac:spMkLst>
            <pc:docMk/>
            <pc:sldMk cId="3121086992" sldId="256"/>
            <ac:spMk id="85" creationId="{251BB4E6-C169-431D-9D53-2BBEBFFD1562}"/>
          </ac:spMkLst>
        </pc:spChg>
        <pc:spChg chg="add del">
          <ac:chgData name="Pavel Sobolev" userId="9301ccf2-e87f-429a-8428-f6f140363995" providerId="ADAL" clId="{B5828CBA-A484-4798-B5A6-60968B568EAD}" dt="2018-10-28T07:26:13.585" v="70" actId="26606"/>
          <ac:spMkLst>
            <pc:docMk/>
            <pc:sldMk cId="3121086992" sldId="256"/>
            <ac:spMk id="86" creationId="{5AFEC34A-0251-411C-A0C7-E1FB917E90B5}"/>
          </ac:spMkLst>
        </pc:spChg>
        <pc:spChg chg="add del">
          <ac:chgData name="Pavel Sobolev" userId="9301ccf2-e87f-429a-8428-f6f140363995" providerId="ADAL" clId="{B5828CBA-A484-4798-B5A6-60968B568EAD}" dt="2018-10-28T07:26:13.585" v="70" actId="26606"/>
          <ac:spMkLst>
            <pc:docMk/>
            <pc:sldMk cId="3121086992" sldId="256"/>
            <ac:spMk id="87" creationId="{89E9B1A9-F407-4A46-B721-26946A1A2CC8}"/>
          </ac:spMkLst>
        </pc:spChg>
        <pc:spChg chg="add del">
          <ac:chgData name="Pavel Sobolev" userId="9301ccf2-e87f-429a-8428-f6f140363995" providerId="ADAL" clId="{B5828CBA-A484-4798-B5A6-60968B568EAD}" dt="2018-10-28T07:26:13.585" v="70" actId="26606"/>
          <ac:spMkLst>
            <pc:docMk/>
            <pc:sldMk cId="3121086992" sldId="256"/>
            <ac:spMk id="88" creationId="{B81747D3-9737-4919-8850-65DBC9048B92}"/>
          </ac:spMkLst>
        </pc:spChg>
        <pc:spChg chg="add del">
          <ac:chgData name="Pavel Sobolev" userId="9301ccf2-e87f-429a-8428-f6f140363995" providerId="ADAL" clId="{B5828CBA-A484-4798-B5A6-60968B568EAD}" dt="2018-10-28T07:26:53.042" v="84" actId="26606"/>
          <ac:spMkLst>
            <pc:docMk/>
            <pc:sldMk cId="3121086992" sldId="256"/>
            <ac:spMk id="97" creationId="{C704607D-6984-42AE-98AE-32878ABC19A6}"/>
          </ac:spMkLst>
        </pc:spChg>
        <pc:spChg chg="add del">
          <ac:chgData name="Pavel Sobolev" userId="9301ccf2-e87f-429a-8428-f6f140363995" providerId="ADAL" clId="{B5828CBA-A484-4798-B5A6-60968B568EAD}" dt="2018-10-28T07:28:31.258" v="122" actId="26606"/>
          <ac:spMkLst>
            <pc:docMk/>
            <pc:sldMk cId="3121086992" sldId="256"/>
            <ac:spMk id="104" creationId="{3066DFE4-80C9-4046-9B58-FBA6095A0194}"/>
          </ac:spMkLst>
        </pc:spChg>
        <pc:spChg chg="add del">
          <ac:chgData name="Pavel Sobolev" userId="9301ccf2-e87f-429a-8428-f6f140363995" providerId="ADAL" clId="{B5828CBA-A484-4798-B5A6-60968B568EAD}" dt="2018-10-28T07:26:37.060" v="78" actId="26606"/>
          <ac:spMkLst>
            <pc:docMk/>
            <pc:sldMk cId="3121086992" sldId="256"/>
            <ac:spMk id="116" creationId="{9584E7D4-A2F5-41A9-A4AE-B84BD1346A6E}"/>
          </ac:spMkLst>
        </pc:spChg>
        <pc:spChg chg="add del">
          <ac:chgData name="Pavel Sobolev" userId="9301ccf2-e87f-429a-8428-f6f140363995" providerId="ADAL" clId="{B5828CBA-A484-4798-B5A6-60968B568EAD}" dt="2018-10-28T07:26:37.060" v="78" actId="26606"/>
          <ac:spMkLst>
            <pc:docMk/>
            <pc:sldMk cId="3121086992" sldId="256"/>
            <ac:spMk id="118" creationId="{912531D6-F318-49BD-859A-0B2B7159485B}"/>
          </ac:spMkLst>
        </pc:spChg>
        <pc:spChg chg="add del">
          <ac:chgData name="Pavel Sobolev" userId="9301ccf2-e87f-429a-8428-f6f140363995" providerId="ADAL" clId="{B5828CBA-A484-4798-B5A6-60968B568EAD}" dt="2018-10-28T07:26:37.060" v="78" actId="26606"/>
          <ac:spMkLst>
            <pc:docMk/>
            <pc:sldMk cId="3121086992" sldId="256"/>
            <ac:spMk id="120" creationId="{C3A78525-353D-47EB-B839-E380DBD7DE18}"/>
          </ac:spMkLst>
        </pc:spChg>
        <pc:spChg chg="add del">
          <ac:chgData name="Pavel Sobolev" userId="9301ccf2-e87f-429a-8428-f6f140363995" providerId="ADAL" clId="{B5828CBA-A484-4798-B5A6-60968B568EAD}" dt="2018-10-28T07:26:37.060" v="78" actId="26606"/>
          <ac:spMkLst>
            <pc:docMk/>
            <pc:sldMk cId="3121086992" sldId="256"/>
            <ac:spMk id="122" creationId="{6436C932-B8B8-4A70-8A0D-1A4AD0A9F20E}"/>
          </ac:spMkLst>
        </pc:spChg>
        <pc:spChg chg="add del">
          <ac:chgData name="Pavel Sobolev" userId="9301ccf2-e87f-429a-8428-f6f140363995" providerId="ADAL" clId="{B5828CBA-A484-4798-B5A6-60968B568EAD}" dt="2018-10-28T07:26:37.060" v="78" actId="26606"/>
          <ac:spMkLst>
            <pc:docMk/>
            <pc:sldMk cId="3121086992" sldId="256"/>
            <ac:spMk id="126" creationId="{BEC760C0-2D8A-4DE5-9990-FA96D59E535F}"/>
          </ac:spMkLst>
        </pc:spChg>
        <pc:spChg chg="add del">
          <ac:chgData name="Pavel Sobolev" userId="9301ccf2-e87f-429a-8428-f6f140363995" providerId="ADAL" clId="{B5828CBA-A484-4798-B5A6-60968B568EAD}" dt="2018-10-28T07:26:46.403" v="80" actId="26606"/>
          <ac:spMkLst>
            <pc:docMk/>
            <pc:sldMk cId="3121086992" sldId="256"/>
            <ac:spMk id="128" creationId="{CF9F0F3E-8820-46B6-A496-86F61BDAE57D}"/>
          </ac:spMkLst>
        </pc:spChg>
        <pc:spChg chg="add del">
          <ac:chgData name="Pavel Sobolev" userId="9301ccf2-e87f-429a-8428-f6f140363995" providerId="ADAL" clId="{B5828CBA-A484-4798-B5A6-60968B568EAD}" dt="2018-10-28T07:26:46.403" v="80" actId="26606"/>
          <ac:spMkLst>
            <pc:docMk/>
            <pc:sldMk cId="3121086992" sldId="256"/>
            <ac:spMk id="129" creationId="{FC1C3757-C15D-49E7-88D1-B023865EC503}"/>
          </ac:spMkLst>
        </pc:spChg>
        <pc:spChg chg="add del">
          <ac:chgData name="Pavel Sobolev" userId="9301ccf2-e87f-429a-8428-f6f140363995" providerId="ADAL" clId="{B5828CBA-A484-4798-B5A6-60968B568EAD}" dt="2018-10-28T07:26:46.403" v="80" actId="26606"/>
          <ac:spMkLst>
            <pc:docMk/>
            <pc:sldMk cId="3121086992" sldId="256"/>
            <ac:spMk id="130" creationId="{C80C0294-6030-46D4-A2C8-8EA9B5F64D98}"/>
          </ac:spMkLst>
        </pc:spChg>
        <pc:spChg chg="add mod">
          <ac:chgData name="Pavel Sobolev" userId="9301ccf2-e87f-429a-8428-f6f140363995" providerId="ADAL" clId="{B5828CBA-A484-4798-B5A6-60968B568EAD}" dt="2018-10-28T07:36:46.247" v="430" actId="1076"/>
          <ac:spMkLst>
            <pc:docMk/>
            <pc:sldMk cId="3121086992" sldId="256"/>
            <ac:spMk id="191" creationId="{381AB92C-EBFB-46E4-94A6-A7A4CE26F1ED}"/>
          </ac:spMkLst>
        </pc:spChg>
        <pc:spChg chg="add del">
          <ac:chgData name="Pavel Sobolev" userId="9301ccf2-e87f-429a-8428-f6f140363995" providerId="ADAL" clId="{B5828CBA-A484-4798-B5A6-60968B568EAD}" dt="2018-10-28T07:28:37.468" v="129" actId="26606"/>
          <ac:spMkLst>
            <pc:docMk/>
            <pc:sldMk cId="3121086992" sldId="256"/>
            <ac:spMk id="1028" creationId="{25168E7B-6D42-4B3A-B7A1-17D4C49EC903}"/>
          </ac:spMkLst>
        </pc:spChg>
        <pc:spChg chg="add del">
          <ac:chgData name="Pavel Sobolev" userId="9301ccf2-e87f-429a-8428-f6f140363995" providerId="ADAL" clId="{B5828CBA-A484-4798-B5A6-60968B568EAD}" dt="2018-10-28T07:28:08.424" v="110" actId="26606"/>
          <ac:spMkLst>
            <pc:docMk/>
            <pc:sldMk cId="3121086992" sldId="256"/>
            <ac:spMk id="1031" creationId="{9B789048-32EE-491B-8CBF-558344FDB2E8}"/>
          </ac:spMkLst>
        </pc:spChg>
        <pc:spChg chg="add del">
          <ac:chgData name="Pavel Sobolev" userId="9301ccf2-e87f-429a-8428-f6f140363995" providerId="ADAL" clId="{B5828CBA-A484-4798-B5A6-60968B568EAD}" dt="2018-10-28T07:28:08.424" v="110" actId="26606"/>
          <ac:spMkLst>
            <pc:docMk/>
            <pc:sldMk cId="3121086992" sldId="256"/>
            <ac:spMk id="1033" creationId="{07500BEA-8A07-45E9-9219-40FBEECD558C}"/>
          </ac:spMkLst>
        </pc:spChg>
        <pc:spChg chg="add del">
          <ac:chgData name="Pavel Sobolev" userId="9301ccf2-e87f-429a-8428-f6f140363995" providerId="ADAL" clId="{B5828CBA-A484-4798-B5A6-60968B568EAD}" dt="2018-10-28T07:28:08.424" v="110" actId="26606"/>
          <ac:spMkLst>
            <pc:docMk/>
            <pc:sldMk cId="3121086992" sldId="256"/>
            <ac:spMk id="1034" creationId="{F006ACBB-A8A7-4C1B-9832-A4BFEDD2E9EF}"/>
          </ac:spMkLst>
        </pc:spChg>
        <pc:spChg chg="add del">
          <ac:chgData name="Pavel Sobolev" userId="9301ccf2-e87f-429a-8428-f6f140363995" providerId="ADAL" clId="{B5828CBA-A484-4798-B5A6-60968B568EAD}" dt="2018-10-28T07:28:08.424" v="110" actId="26606"/>
          <ac:spMkLst>
            <pc:docMk/>
            <pc:sldMk cId="3121086992" sldId="256"/>
            <ac:spMk id="1035" creationId="{46664683-CA82-4BDA-BCF2-581458074112}"/>
          </ac:spMkLst>
        </pc:spChg>
        <pc:spChg chg="add del">
          <ac:chgData name="Pavel Sobolev" userId="9301ccf2-e87f-429a-8428-f6f140363995" providerId="ADAL" clId="{B5828CBA-A484-4798-B5A6-60968B568EAD}" dt="2018-10-28T07:28:13.811" v="114" actId="26606"/>
          <ac:spMkLst>
            <pc:docMk/>
            <pc:sldMk cId="3121086992" sldId="256"/>
            <ac:spMk id="1036" creationId="{9B789048-32EE-491B-8CBF-558344FDB2E8}"/>
          </ac:spMkLst>
        </pc:spChg>
        <pc:spChg chg="add del">
          <ac:chgData name="Pavel Sobolev" userId="9301ccf2-e87f-429a-8428-f6f140363995" providerId="ADAL" clId="{B5828CBA-A484-4798-B5A6-60968B568EAD}" dt="2018-10-28T07:28:13.811" v="114" actId="26606"/>
          <ac:spMkLst>
            <pc:docMk/>
            <pc:sldMk cId="3121086992" sldId="256"/>
            <ac:spMk id="1038" creationId="{07500BEA-8A07-45E9-9219-40FBEECD558C}"/>
          </ac:spMkLst>
        </pc:spChg>
        <pc:spChg chg="add del">
          <ac:chgData name="Pavel Sobolev" userId="9301ccf2-e87f-429a-8428-f6f140363995" providerId="ADAL" clId="{B5828CBA-A484-4798-B5A6-60968B568EAD}" dt="2018-10-28T07:28:13.811" v="114" actId="26606"/>
          <ac:spMkLst>
            <pc:docMk/>
            <pc:sldMk cId="3121086992" sldId="256"/>
            <ac:spMk id="1039" creationId="{F006ACBB-A8A7-4C1B-9832-A4BFEDD2E9EF}"/>
          </ac:spMkLst>
        </pc:spChg>
        <pc:spChg chg="add del">
          <ac:chgData name="Pavel Sobolev" userId="9301ccf2-e87f-429a-8428-f6f140363995" providerId="ADAL" clId="{B5828CBA-A484-4798-B5A6-60968B568EAD}" dt="2018-10-28T07:28:13.811" v="114" actId="26606"/>
          <ac:spMkLst>
            <pc:docMk/>
            <pc:sldMk cId="3121086992" sldId="256"/>
            <ac:spMk id="1040" creationId="{46664683-CA82-4BDA-BCF2-581458074112}"/>
          </ac:spMkLst>
        </pc:spChg>
        <pc:spChg chg="add del">
          <ac:chgData name="Pavel Sobolev" userId="9301ccf2-e87f-429a-8428-f6f140363995" providerId="ADAL" clId="{B5828CBA-A484-4798-B5A6-60968B568EAD}" dt="2018-10-28T07:28:19.886" v="116" actId="26606"/>
          <ac:spMkLst>
            <pc:docMk/>
            <pc:sldMk cId="3121086992" sldId="256"/>
            <ac:spMk id="1042" creationId="{9B789048-32EE-491B-8CBF-558344FDB2E8}"/>
          </ac:spMkLst>
        </pc:spChg>
        <pc:spChg chg="add del">
          <ac:chgData name="Pavel Sobolev" userId="9301ccf2-e87f-429a-8428-f6f140363995" providerId="ADAL" clId="{B5828CBA-A484-4798-B5A6-60968B568EAD}" dt="2018-10-28T07:27:10.771" v="97" actId="26606"/>
          <ac:spMkLst>
            <pc:docMk/>
            <pc:sldMk cId="3121086992" sldId="256"/>
            <ac:spMk id="1044" creationId="{D9C506D7-84CB-4057-A44A-465313E78538}"/>
          </ac:spMkLst>
        </pc:spChg>
        <pc:spChg chg="add del">
          <ac:chgData name="Pavel Sobolev" userId="9301ccf2-e87f-429a-8428-f6f140363995" providerId="ADAL" clId="{B5828CBA-A484-4798-B5A6-60968B568EAD}" dt="2018-10-28T07:27:10.771" v="97" actId="26606"/>
          <ac:spMkLst>
            <pc:docMk/>
            <pc:sldMk cId="3121086992" sldId="256"/>
            <ac:spMk id="1045" creationId="{7842FC68-61FD-4700-8A22-BB8B071884DB}"/>
          </ac:spMkLst>
        </pc:spChg>
        <pc:spChg chg="add del">
          <ac:chgData name="Pavel Sobolev" userId="9301ccf2-e87f-429a-8428-f6f140363995" providerId="ADAL" clId="{B5828CBA-A484-4798-B5A6-60968B568EAD}" dt="2018-10-28T07:28:19.886" v="116" actId="26606"/>
          <ac:spMkLst>
            <pc:docMk/>
            <pc:sldMk cId="3121086992" sldId="256"/>
            <ac:spMk id="1046" creationId="{07500BEA-8A07-45E9-9219-40FBEECD558C}"/>
          </ac:spMkLst>
        </pc:spChg>
        <pc:spChg chg="add del">
          <ac:chgData name="Pavel Sobolev" userId="9301ccf2-e87f-429a-8428-f6f140363995" providerId="ADAL" clId="{B5828CBA-A484-4798-B5A6-60968B568EAD}" dt="2018-10-28T07:27:14.971" v="99" actId="26606"/>
          <ac:spMkLst>
            <pc:docMk/>
            <pc:sldMk cId="3121086992" sldId="256"/>
            <ac:spMk id="1047" creationId="{25168E7B-6D42-4B3A-B7A1-17D4C49EC903}"/>
          </ac:spMkLst>
        </pc:spChg>
        <pc:spChg chg="add del">
          <ac:chgData name="Pavel Sobolev" userId="9301ccf2-e87f-429a-8428-f6f140363995" providerId="ADAL" clId="{B5828CBA-A484-4798-B5A6-60968B568EAD}" dt="2018-10-28T07:28:19.886" v="116" actId="26606"/>
          <ac:spMkLst>
            <pc:docMk/>
            <pc:sldMk cId="3121086992" sldId="256"/>
            <ac:spMk id="1049" creationId="{F006ACBB-A8A7-4C1B-9832-A4BFEDD2E9EF}"/>
          </ac:spMkLst>
        </pc:spChg>
        <pc:spChg chg="add del mod">
          <ac:chgData name="Pavel Sobolev" userId="9301ccf2-e87f-429a-8428-f6f140363995" providerId="ADAL" clId="{B5828CBA-A484-4798-B5A6-60968B568EAD}" dt="2018-10-28T07:27:25.434" v="102"/>
          <ac:spMkLst>
            <pc:docMk/>
            <pc:sldMk cId="3121086992" sldId="256"/>
            <ac:spMk id="1050" creationId="{23962611-DFD5-4092-AAFD-559E3DFCE2C9}"/>
          </ac:spMkLst>
        </pc:spChg>
        <pc:spChg chg="add del">
          <ac:chgData name="Pavel Sobolev" userId="9301ccf2-e87f-429a-8428-f6f140363995" providerId="ADAL" clId="{B5828CBA-A484-4798-B5A6-60968B568EAD}" dt="2018-10-28T07:28:19.886" v="116" actId="26606"/>
          <ac:spMkLst>
            <pc:docMk/>
            <pc:sldMk cId="3121086992" sldId="256"/>
            <ac:spMk id="1052" creationId="{46664683-CA82-4BDA-BCF2-581458074112}"/>
          </ac:spMkLst>
        </pc:spChg>
        <pc:spChg chg="add del">
          <ac:chgData name="Pavel Sobolev" userId="9301ccf2-e87f-429a-8428-f6f140363995" providerId="ADAL" clId="{B5828CBA-A484-4798-B5A6-60968B568EAD}" dt="2018-10-28T07:28:25.592" v="118" actId="26606"/>
          <ac:spMkLst>
            <pc:docMk/>
            <pc:sldMk cId="3121086992" sldId="256"/>
            <ac:spMk id="1054" creationId="{C484B972-550F-4581-A017-D6503762F0B4}"/>
          </ac:spMkLst>
        </pc:spChg>
        <pc:spChg chg="add del">
          <ac:chgData name="Pavel Sobolev" userId="9301ccf2-e87f-429a-8428-f6f140363995" providerId="ADAL" clId="{B5828CBA-A484-4798-B5A6-60968B568EAD}" dt="2018-10-28T07:28:31.258" v="122" actId="26606"/>
          <ac:spMkLst>
            <pc:docMk/>
            <pc:sldMk cId="3121086992" sldId="256"/>
            <ac:spMk id="1059" creationId="{B3F5614A-6A9C-48F0-85BC-09841FCE6BE0}"/>
          </ac:spMkLst>
        </pc:spChg>
        <pc:spChg chg="add del">
          <ac:chgData name="Pavel Sobolev" userId="9301ccf2-e87f-429a-8428-f6f140363995" providerId="ADAL" clId="{B5828CBA-A484-4798-B5A6-60968B568EAD}" dt="2018-10-28T07:28:33.891" v="124" actId="26606"/>
          <ac:spMkLst>
            <pc:docMk/>
            <pc:sldMk cId="3121086992" sldId="256"/>
            <ac:spMk id="1073" creationId="{9B789048-32EE-491B-8CBF-558344FDB2E8}"/>
          </ac:spMkLst>
        </pc:spChg>
        <pc:spChg chg="add del">
          <ac:chgData name="Pavel Sobolev" userId="9301ccf2-e87f-429a-8428-f6f140363995" providerId="ADAL" clId="{B5828CBA-A484-4798-B5A6-60968B568EAD}" dt="2018-10-28T07:28:33.891" v="124" actId="26606"/>
          <ac:spMkLst>
            <pc:docMk/>
            <pc:sldMk cId="3121086992" sldId="256"/>
            <ac:spMk id="1075" creationId="{07500BEA-8A07-45E9-9219-40FBEECD558C}"/>
          </ac:spMkLst>
        </pc:spChg>
        <pc:spChg chg="add del">
          <ac:chgData name="Pavel Sobolev" userId="9301ccf2-e87f-429a-8428-f6f140363995" providerId="ADAL" clId="{B5828CBA-A484-4798-B5A6-60968B568EAD}" dt="2018-10-28T07:28:33.891" v="124" actId="26606"/>
          <ac:spMkLst>
            <pc:docMk/>
            <pc:sldMk cId="3121086992" sldId="256"/>
            <ac:spMk id="1076" creationId="{F006ACBB-A8A7-4C1B-9832-A4BFEDD2E9EF}"/>
          </ac:spMkLst>
        </pc:spChg>
        <pc:spChg chg="add del">
          <ac:chgData name="Pavel Sobolev" userId="9301ccf2-e87f-429a-8428-f6f140363995" providerId="ADAL" clId="{B5828CBA-A484-4798-B5A6-60968B568EAD}" dt="2018-10-28T07:28:33.891" v="124" actId="26606"/>
          <ac:spMkLst>
            <pc:docMk/>
            <pc:sldMk cId="3121086992" sldId="256"/>
            <ac:spMk id="1077" creationId="{46664683-CA82-4BDA-BCF2-581458074112}"/>
          </ac:spMkLst>
        </pc:spChg>
        <pc:spChg chg="add del">
          <ac:chgData name="Pavel Sobolev" userId="9301ccf2-e87f-429a-8428-f6f140363995" providerId="ADAL" clId="{B5828CBA-A484-4798-B5A6-60968B568EAD}" dt="2018-10-28T07:28:36.195" v="126" actId="26606"/>
          <ac:spMkLst>
            <pc:docMk/>
            <pc:sldMk cId="3121086992" sldId="256"/>
            <ac:spMk id="1079" creationId="{9B789048-32EE-491B-8CBF-558344FDB2E8}"/>
          </ac:spMkLst>
        </pc:spChg>
        <pc:spChg chg="add del">
          <ac:chgData name="Pavel Sobolev" userId="9301ccf2-e87f-429a-8428-f6f140363995" providerId="ADAL" clId="{B5828CBA-A484-4798-B5A6-60968B568EAD}" dt="2018-10-28T07:28:36.195" v="126" actId="26606"/>
          <ac:spMkLst>
            <pc:docMk/>
            <pc:sldMk cId="3121086992" sldId="256"/>
            <ac:spMk id="1081" creationId="{07500BEA-8A07-45E9-9219-40FBEECD558C}"/>
          </ac:spMkLst>
        </pc:spChg>
        <pc:spChg chg="add del">
          <ac:chgData name="Pavel Sobolev" userId="9301ccf2-e87f-429a-8428-f6f140363995" providerId="ADAL" clId="{B5828CBA-A484-4798-B5A6-60968B568EAD}" dt="2018-10-28T07:28:36.195" v="126" actId="26606"/>
          <ac:spMkLst>
            <pc:docMk/>
            <pc:sldMk cId="3121086992" sldId="256"/>
            <ac:spMk id="1082" creationId="{F006ACBB-A8A7-4C1B-9832-A4BFEDD2E9EF}"/>
          </ac:spMkLst>
        </pc:spChg>
        <pc:spChg chg="add del">
          <ac:chgData name="Pavel Sobolev" userId="9301ccf2-e87f-429a-8428-f6f140363995" providerId="ADAL" clId="{B5828CBA-A484-4798-B5A6-60968B568EAD}" dt="2018-10-28T07:28:36.195" v="126" actId="26606"/>
          <ac:spMkLst>
            <pc:docMk/>
            <pc:sldMk cId="3121086992" sldId="256"/>
            <ac:spMk id="1083" creationId="{46664683-CA82-4BDA-BCF2-581458074112}"/>
          </ac:spMkLst>
        </pc:spChg>
        <pc:spChg chg="add del">
          <ac:chgData name="Pavel Sobolev" userId="9301ccf2-e87f-429a-8428-f6f140363995" providerId="ADAL" clId="{B5828CBA-A484-4798-B5A6-60968B568EAD}" dt="2018-10-28T07:28:37.443" v="128" actId="26606"/>
          <ac:spMkLst>
            <pc:docMk/>
            <pc:sldMk cId="3121086992" sldId="256"/>
            <ac:spMk id="1085" creationId="{9B789048-32EE-491B-8CBF-558344FDB2E8}"/>
          </ac:spMkLst>
        </pc:spChg>
        <pc:spChg chg="add del">
          <ac:chgData name="Pavel Sobolev" userId="9301ccf2-e87f-429a-8428-f6f140363995" providerId="ADAL" clId="{B5828CBA-A484-4798-B5A6-60968B568EAD}" dt="2018-10-28T07:28:37.443" v="128" actId="26606"/>
          <ac:spMkLst>
            <pc:docMk/>
            <pc:sldMk cId="3121086992" sldId="256"/>
            <ac:spMk id="1087" creationId="{07500BEA-8A07-45E9-9219-40FBEECD558C}"/>
          </ac:spMkLst>
        </pc:spChg>
        <pc:spChg chg="add del">
          <ac:chgData name="Pavel Sobolev" userId="9301ccf2-e87f-429a-8428-f6f140363995" providerId="ADAL" clId="{B5828CBA-A484-4798-B5A6-60968B568EAD}" dt="2018-10-28T07:28:37.443" v="128" actId="26606"/>
          <ac:spMkLst>
            <pc:docMk/>
            <pc:sldMk cId="3121086992" sldId="256"/>
            <ac:spMk id="1088" creationId="{F006ACBB-A8A7-4C1B-9832-A4BFEDD2E9EF}"/>
          </ac:spMkLst>
        </pc:spChg>
        <pc:spChg chg="add del">
          <ac:chgData name="Pavel Sobolev" userId="9301ccf2-e87f-429a-8428-f6f140363995" providerId="ADAL" clId="{B5828CBA-A484-4798-B5A6-60968B568EAD}" dt="2018-10-28T07:28:37.443" v="128" actId="26606"/>
          <ac:spMkLst>
            <pc:docMk/>
            <pc:sldMk cId="3121086992" sldId="256"/>
            <ac:spMk id="1089" creationId="{46664683-CA82-4BDA-BCF2-581458074112}"/>
          </ac:spMkLst>
        </pc:spChg>
        <pc:spChg chg="add del">
          <ac:chgData name="Pavel Sobolev" userId="9301ccf2-e87f-429a-8428-f6f140363995" providerId="ADAL" clId="{B5828CBA-A484-4798-B5A6-60968B568EAD}" dt="2018-10-28T07:32:35.488" v="348"/>
          <ac:spMkLst>
            <pc:docMk/>
            <pc:sldMk cId="3121086992" sldId="256"/>
            <ac:spMk id="1091" creationId="{9B789048-32EE-491B-8CBF-558344FDB2E8}"/>
          </ac:spMkLst>
        </pc:spChg>
        <pc:spChg chg="add del">
          <ac:chgData name="Pavel Sobolev" userId="9301ccf2-e87f-429a-8428-f6f140363995" providerId="ADAL" clId="{B5828CBA-A484-4798-B5A6-60968B568EAD}" dt="2018-10-28T07:32:35.488" v="348"/>
          <ac:spMkLst>
            <pc:docMk/>
            <pc:sldMk cId="3121086992" sldId="256"/>
            <ac:spMk id="1093" creationId="{07500BEA-8A07-45E9-9219-40FBEECD558C}"/>
          </ac:spMkLst>
        </pc:spChg>
        <pc:spChg chg="add del">
          <ac:chgData name="Pavel Sobolev" userId="9301ccf2-e87f-429a-8428-f6f140363995" providerId="ADAL" clId="{B5828CBA-A484-4798-B5A6-60968B568EAD}" dt="2018-10-28T07:32:35.488" v="348"/>
          <ac:spMkLst>
            <pc:docMk/>
            <pc:sldMk cId="3121086992" sldId="256"/>
            <ac:spMk id="1094" creationId="{F006ACBB-A8A7-4C1B-9832-A4BFEDD2E9EF}"/>
          </ac:spMkLst>
        </pc:spChg>
        <pc:spChg chg="add del">
          <ac:chgData name="Pavel Sobolev" userId="9301ccf2-e87f-429a-8428-f6f140363995" providerId="ADAL" clId="{B5828CBA-A484-4798-B5A6-60968B568EAD}" dt="2018-10-28T07:32:35.488" v="348"/>
          <ac:spMkLst>
            <pc:docMk/>
            <pc:sldMk cId="3121086992" sldId="256"/>
            <ac:spMk id="1095" creationId="{46664683-CA82-4BDA-BCF2-581458074112}"/>
          </ac:spMkLst>
        </pc:spChg>
        <pc:grpChg chg="add del">
          <ac:chgData name="Pavel Sobolev" userId="9301ccf2-e87f-429a-8428-f6f140363995" providerId="ADAL" clId="{B5828CBA-A484-4798-B5A6-60968B568EAD}" dt="2018-10-28T07:27:10.771" v="97" actId="26606"/>
          <ac:grpSpMkLst>
            <pc:docMk/>
            <pc:sldMk cId="3121086992" sldId="256"/>
            <ac:grpSpMk id="10" creationId="{5E208A8B-5EBD-4532-BE72-26414FA7CFF6}"/>
          </ac:grpSpMkLst>
        </pc:grpChg>
        <pc:grpChg chg="add del">
          <ac:chgData name="Pavel Sobolev" userId="9301ccf2-e87f-429a-8428-f6f140363995" providerId="ADAL" clId="{B5828CBA-A484-4798-B5A6-60968B568EAD}" dt="2018-10-28T07:24:14.759" v="34" actId="26606"/>
          <ac:grpSpMkLst>
            <pc:docMk/>
            <pc:sldMk cId="3121086992" sldId="256"/>
            <ac:grpSpMk id="55" creationId="{631807C2-EFF8-429D-865C-EE25CFD63E8B}"/>
          </ac:grpSpMkLst>
        </pc:grpChg>
        <pc:grpChg chg="add del">
          <ac:chgData name="Pavel Sobolev" userId="9301ccf2-e87f-429a-8428-f6f140363995" providerId="ADAL" clId="{B5828CBA-A484-4798-B5A6-60968B568EAD}" dt="2018-10-28T07:24:14.759" v="34" actId="26606"/>
          <ac:grpSpMkLst>
            <pc:docMk/>
            <pc:sldMk cId="3121086992" sldId="256"/>
            <ac:grpSpMk id="59" creationId="{87681BD4-29E8-42EB-A036-4B736554D024}"/>
          </ac:grpSpMkLst>
        </pc:grpChg>
        <pc:grpChg chg="add del">
          <ac:chgData name="Pavel Sobolev" userId="9301ccf2-e87f-429a-8428-f6f140363995" providerId="ADAL" clId="{B5828CBA-A484-4798-B5A6-60968B568EAD}" dt="2018-10-28T07:26:53.042" v="84" actId="26606"/>
          <ac:grpSpMkLst>
            <pc:docMk/>
            <pc:sldMk cId="3121086992" sldId="256"/>
            <ac:grpSpMk id="98" creationId="{631807C2-EFF8-429D-865C-EE25CFD63E8B}"/>
          </ac:grpSpMkLst>
        </pc:grpChg>
        <pc:grpChg chg="add del">
          <ac:chgData name="Pavel Sobolev" userId="9301ccf2-e87f-429a-8428-f6f140363995" providerId="ADAL" clId="{B5828CBA-A484-4798-B5A6-60968B568EAD}" dt="2018-10-28T07:28:25.592" v="118" actId="26606"/>
          <ac:grpSpMkLst>
            <pc:docMk/>
            <pc:sldMk cId="3121086992" sldId="256"/>
            <ac:grpSpMk id="100" creationId="{557279B6-5EDB-4721-B40E-66BCAE913FE5}"/>
          </ac:grpSpMkLst>
        </pc:grpChg>
        <pc:grpChg chg="add del">
          <ac:chgData name="Pavel Sobolev" userId="9301ccf2-e87f-429a-8428-f6f140363995" providerId="ADAL" clId="{B5828CBA-A484-4798-B5A6-60968B568EAD}" dt="2018-10-28T07:26:53.042" v="84" actId="26606"/>
          <ac:grpSpMkLst>
            <pc:docMk/>
            <pc:sldMk cId="3121086992" sldId="256"/>
            <ac:grpSpMk id="102" creationId="{87681BD4-29E8-42EB-A036-4B736554D024}"/>
          </ac:grpSpMkLst>
        </pc:grpChg>
        <pc:grpChg chg="add del">
          <ac:chgData name="Pavel Sobolev" userId="9301ccf2-e87f-429a-8428-f6f140363995" providerId="ADAL" clId="{B5828CBA-A484-4798-B5A6-60968B568EAD}" dt="2018-10-28T07:28:25.592" v="118" actId="26606"/>
          <ac:grpSpMkLst>
            <pc:docMk/>
            <pc:sldMk cId="3121086992" sldId="256"/>
            <ac:grpSpMk id="1055" creationId="{C88A5970-5020-4B2D-ABCE-520CAA57F142}"/>
          </ac:grpSpMkLst>
        </pc:grpChg>
        <pc:grpChg chg="add del">
          <ac:chgData name="Pavel Sobolev" userId="9301ccf2-e87f-429a-8428-f6f140363995" providerId="ADAL" clId="{B5828CBA-A484-4798-B5A6-60968B568EAD}" dt="2018-10-28T07:28:31.258" v="122" actId="26606"/>
          <ac:grpSpMkLst>
            <pc:docMk/>
            <pc:sldMk cId="3121086992" sldId="256"/>
            <ac:grpSpMk id="1060" creationId="{ECF2A979-E71C-4EA1-B57D-2EB296ACA8F3}"/>
          </ac:grpSpMkLst>
        </pc:grpChg>
        <pc:grpChg chg="add del">
          <ac:chgData name="Pavel Sobolev" userId="9301ccf2-e87f-429a-8428-f6f140363995" providerId="ADAL" clId="{B5828CBA-A484-4798-B5A6-60968B568EAD}" dt="2018-10-28T07:28:31.258" v="122" actId="26606"/>
          <ac:grpSpMkLst>
            <pc:docMk/>
            <pc:sldMk cId="3121086992" sldId="256"/>
            <ac:grpSpMk id="1070" creationId="{3420A6D6-F580-42D3-8FA2-2E39070D72F1}"/>
          </ac:grpSpMkLst>
        </pc:grpChg>
        <pc:graphicFrameChg chg="add del mod">
          <ac:chgData name="Pavel Sobolev" userId="9301ccf2-e87f-429a-8428-f6f140363995" providerId="ADAL" clId="{B5828CBA-A484-4798-B5A6-60968B568EAD}" dt="2018-10-28T07:26:59.737" v="94"/>
          <ac:graphicFrameMkLst>
            <pc:docMk/>
            <pc:sldMk cId="3121086992" sldId="256"/>
            <ac:graphicFrameMk id="5" creationId="{498AC83B-FD44-473E-A004-9761D82A1FDC}"/>
          </ac:graphicFrameMkLst>
        </pc:graphicFrameChg>
        <pc:picChg chg="add mod ord modCrop">
          <ac:chgData name="Pavel Sobolev" userId="9301ccf2-e87f-429a-8428-f6f140363995" providerId="ADAL" clId="{B5828CBA-A484-4798-B5A6-60968B568EAD}" dt="2018-10-28T07:26:59.772" v="95" actId="26606"/>
          <ac:picMkLst>
            <pc:docMk/>
            <pc:sldMk cId="3121086992" sldId="256"/>
            <ac:picMk id="4" creationId="{AC57564F-FC30-485E-A6FD-AF13347E94C9}"/>
          </ac:picMkLst>
        </pc:picChg>
        <pc:picChg chg="add del">
          <ac:chgData name="Pavel Sobolev" userId="9301ccf2-e87f-429a-8428-f6f140363995" providerId="ADAL" clId="{B5828CBA-A484-4798-B5A6-60968B568EAD}" dt="2018-10-28T07:26:59.772" v="95" actId="26606"/>
          <ac:picMkLst>
            <pc:docMk/>
            <pc:sldMk cId="3121086992" sldId="256"/>
            <ac:picMk id="11" creationId="{7F487851-BFAF-46D8-A1ED-50CAD6E46F59}"/>
          </ac:picMkLst>
        </pc:picChg>
        <pc:picChg chg="add mod ord">
          <ac:chgData name="Pavel Sobolev" userId="9301ccf2-e87f-429a-8428-f6f140363995" providerId="ADAL" clId="{B5828CBA-A484-4798-B5A6-60968B568EAD}" dt="2018-10-28T07:26:55.653" v="87" actId="26606"/>
          <ac:picMkLst>
            <pc:docMk/>
            <pc:sldMk cId="3121086992" sldId="256"/>
            <ac:picMk id="12" creationId="{D93F7512-CBEE-4CEA-83F4-4A4ADC346880}"/>
          </ac:picMkLst>
        </pc:picChg>
        <pc:picChg chg="add mod ord">
          <ac:chgData name="Pavel Sobolev" userId="9301ccf2-e87f-429a-8428-f6f140363995" providerId="ADAL" clId="{B5828CBA-A484-4798-B5A6-60968B568EAD}" dt="2018-10-28T07:26:56.547" v="88" actId="1076"/>
          <ac:picMkLst>
            <pc:docMk/>
            <pc:sldMk cId="3121086992" sldId="256"/>
            <ac:picMk id="14" creationId="{554F2F2E-D0C8-42F7-AD78-2ED6AE16DC5E}"/>
          </ac:picMkLst>
        </pc:picChg>
        <pc:picChg chg="add mod">
          <ac:chgData name="Pavel Sobolev" userId="9301ccf2-e87f-429a-8428-f6f140363995" providerId="ADAL" clId="{B5828CBA-A484-4798-B5A6-60968B568EAD}" dt="2018-10-28T07:25:28.247" v="58" actId="1076"/>
          <ac:picMkLst>
            <pc:docMk/>
            <pc:sldMk cId="3121086992" sldId="256"/>
            <ac:picMk id="18" creationId="{B93CDA1D-2006-4685-9B4C-1B4F58F06F08}"/>
          </ac:picMkLst>
        </pc:picChg>
        <pc:picChg chg="add del mod">
          <ac:chgData name="Pavel Sobolev" userId="9301ccf2-e87f-429a-8428-f6f140363995" providerId="ADAL" clId="{B5828CBA-A484-4798-B5A6-60968B568EAD}" dt="2018-10-28T07:26:55.653" v="87" actId="26606"/>
          <ac:picMkLst>
            <pc:docMk/>
            <pc:sldMk cId="3121086992" sldId="256"/>
            <ac:picMk id="21" creationId="{EDD2F41E-8948-4BFB-A2A3-CA8BA8ED97B8}"/>
          </ac:picMkLst>
        </pc:picChg>
        <pc:picChg chg="add del">
          <ac:chgData name="Pavel Sobolev" userId="9301ccf2-e87f-429a-8428-f6f140363995" providerId="ADAL" clId="{B5828CBA-A484-4798-B5A6-60968B568EAD}" dt="2018-10-28T07:24:08.168" v="32" actId="26606"/>
          <ac:picMkLst>
            <pc:docMk/>
            <pc:sldMk cId="3121086992" sldId="256"/>
            <ac:picMk id="34" creationId="{6CFD523C-CC0D-41EB-B7F7-C615B5715FEB}"/>
          </ac:picMkLst>
        </pc:picChg>
        <pc:picChg chg="add mod ord">
          <ac:chgData name="Pavel Sobolev" userId="9301ccf2-e87f-429a-8428-f6f140363995" providerId="ADAL" clId="{B5828CBA-A484-4798-B5A6-60968B568EAD}" dt="2018-10-28T07:26:54.373" v="85" actId="1076"/>
          <ac:picMkLst>
            <pc:docMk/>
            <pc:sldMk cId="3121086992" sldId="256"/>
            <ac:picMk id="70" creationId="{7E075270-C90A-4E8C-944C-B931B2B988CA}"/>
          </ac:picMkLst>
        </pc:picChg>
        <pc:picChg chg="add mod ord">
          <ac:chgData name="Pavel Sobolev" userId="9301ccf2-e87f-429a-8428-f6f140363995" providerId="ADAL" clId="{B5828CBA-A484-4798-B5A6-60968B568EAD}" dt="2018-10-28T07:28:37.468" v="129" actId="26606"/>
          <ac:picMkLst>
            <pc:docMk/>
            <pc:sldMk cId="3121086992" sldId="256"/>
            <ac:picMk id="138" creationId="{E5799E5B-B1E9-4822-98CE-3112D116C008}"/>
          </ac:picMkLst>
        </pc:picChg>
        <pc:picChg chg="add mod ord">
          <ac:chgData name="Pavel Sobolev" userId="9301ccf2-e87f-429a-8428-f6f140363995" providerId="ADAL" clId="{B5828CBA-A484-4798-B5A6-60968B568EAD}" dt="2018-10-28T07:28:37.468" v="129" actId="26606"/>
          <ac:picMkLst>
            <pc:docMk/>
            <pc:sldMk cId="3121086992" sldId="256"/>
            <ac:picMk id="139" creationId="{31F945EA-F250-424A-8786-DFCE6C1C6C1E}"/>
          </ac:picMkLst>
        </pc:picChg>
        <pc:picChg chg="add mod">
          <ac:chgData name="Pavel Sobolev" userId="9301ccf2-e87f-429a-8428-f6f140363995" providerId="ADAL" clId="{B5828CBA-A484-4798-B5A6-60968B568EAD}" dt="2018-10-28T07:28:37.468" v="129" actId="26606"/>
          <ac:picMkLst>
            <pc:docMk/>
            <pc:sldMk cId="3121086992" sldId="256"/>
            <ac:picMk id="140" creationId="{FFCE3113-E7C6-46C8-A1CE-DAE7A8410728}"/>
          </ac:picMkLst>
        </pc:picChg>
        <pc:picChg chg="add mod">
          <ac:chgData name="Pavel Sobolev" userId="9301ccf2-e87f-429a-8428-f6f140363995" providerId="ADAL" clId="{B5828CBA-A484-4798-B5A6-60968B568EAD}" dt="2018-10-28T07:36:16.127" v="423" actId="1076"/>
          <ac:picMkLst>
            <pc:docMk/>
            <pc:sldMk cId="3121086992" sldId="256"/>
            <ac:picMk id="190" creationId="{966D1055-D3DA-4A2D-BF94-C457AD9C0FE7}"/>
          </ac:picMkLst>
        </pc:picChg>
        <pc:picChg chg="add del mod">
          <ac:chgData name="Pavel Sobolev" userId="9301ccf2-e87f-429a-8428-f6f140363995" providerId="ADAL" clId="{B5828CBA-A484-4798-B5A6-60968B568EAD}" dt="2018-10-28T07:26:59.737" v="94"/>
          <ac:picMkLst>
            <pc:docMk/>
            <pc:sldMk cId="3121086992" sldId="256"/>
            <ac:picMk id="1025" creationId="{4AB85D0F-80B3-4F6A-8644-8B2352BB4210}"/>
          </ac:picMkLst>
        </pc:picChg>
        <pc:picChg chg="add del mod">
          <ac:chgData name="Pavel Sobolev" userId="9301ccf2-e87f-429a-8428-f6f140363995" providerId="ADAL" clId="{B5828CBA-A484-4798-B5A6-60968B568EAD}" dt="2018-10-28T07:26:59.737" v="94"/>
          <ac:picMkLst>
            <pc:docMk/>
            <pc:sldMk cId="3121086992" sldId="256"/>
            <ac:picMk id="1026" creationId="{B9E4910E-5853-412C-A03A-28D698F02DAA}"/>
          </ac:picMkLst>
        </pc:picChg>
        <pc:picChg chg="add del">
          <ac:chgData name="Pavel Sobolev" userId="9301ccf2-e87f-429a-8428-f6f140363995" providerId="ADAL" clId="{B5828CBA-A484-4798-B5A6-60968B568EAD}" dt="2018-10-28T07:28:37.468" v="129" actId="26606"/>
          <ac:picMkLst>
            <pc:docMk/>
            <pc:sldMk cId="3121086992" sldId="256"/>
            <ac:picMk id="1029" creationId="{98A030C2-9F23-4593-9F99-7B73C232A4C9}"/>
          </ac:picMkLst>
        </pc:picChg>
        <pc:picChg chg="add del">
          <ac:chgData name="Pavel Sobolev" userId="9301ccf2-e87f-429a-8428-f6f140363995" providerId="ADAL" clId="{B5828CBA-A484-4798-B5A6-60968B568EAD}" dt="2018-10-28T07:28:08.424" v="110" actId="26606"/>
          <ac:picMkLst>
            <pc:docMk/>
            <pc:sldMk cId="3121086992" sldId="256"/>
            <ac:picMk id="1032" creationId="{1B6DA64E-EB13-4B6B-B5C7-EDB6E8B29A16}"/>
          </ac:picMkLst>
        </pc:picChg>
        <pc:picChg chg="add del">
          <ac:chgData name="Pavel Sobolev" userId="9301ccf2-e87f-429a-8428-f6f140363995" providerId="ADAL" clId="{B5828CBA-A484-4798-B5A6-60968B568EAD}" dt="2018-10-28T07:28:13.811" v="114" actId="26606"/>
          <ac:picMkLst>
            <pc:docMk/>
            <pc:sldMk cId="3121086992" sldId="256"/>
            <ac:picMk id="1037" creationId="{EDD2F41E-8948-4BFB-A2A3-CA8BA8ED97B8}"/>
          </ac:picMkLst>
        </pc:picChg>
        <pc:picChg chg="add del">
          <ac:chgData name="Pavel Sobolev" userId="9301ccf2-e87f-429a-8428-f6f140363995" providerId="ADAL" clId="{B5828CBA-A484-4798-B5A6-60968B568EAD}" dt="2018-10-28T07:28:19.886" v="116" actId="26606"/>
          <ac:picMkLst>
            <pc:docMk/>
            <pc:sldMk cId="3121086992" sldId="256"/>
            <ac:picMk id="1043" creationId="{1B6DA64E-EB13-4B6B-B5C7-EDB6E8B29A16}"/>
          </ac:picMkLst>
        </pc:picChg>
        <pc:picChg chg="add del">
          <ac:chgData name="Pavel Sobolev" userId="9301ccf2-e87f-429a-8428-f6f140363995" providerId="ADAL" clId="{B5828CBA-A484-4798-B5A6-60968B568EAD}" dt="2018-10-28T07:27:14.971" v="99" actId="26606"/>
          <ac:picMkLst>
            <pc:docMk/>
            <pc:sldMk cId="3121086992" sldId="256"/>
            <ac:picMk id="1048" creationId="{98A030C2-9F23-4593-9F99-7B73C232A4C9}"/>
          </ac:picMkLst>
        </pc:picChg>
        <pc:picChg chg="add del mod">
          <ac:chgData name="Pavel Sobolev" userId="9301ccf2-e87f-429a-8428-f6f140363995" providerId="ADAL" clId="{B5828CBA-A484-4798-B5A6-60968B568EAD}" dt="2018-10-28T07:27:25.434" v="102"/>
          <ac:picMkLst>
            <pc:docMk/>
            <pc:sldMk cId="3121086992" sldId="256"/>
            <ac:picMk id="1051" creationId="{2270F1FA-0425-408F-9861-80BF5AFB276D}"/>
          </ac:picMkLst>
        </pc:picChg>
        <pc:picChg chg="add del">
          <ac:chgData name="Pavel Sobolev" userId="9301ccf2-e87f-429a-8428-f6f140363995" providerId="ADAL" clId="{B5828CBA-A484-4798-B5A6-60968B568EAD}" dt="2018-10-28T07:28:33.891" v="124" actId="26606"/>
          <ac:picMkLst>
            <pc:docMk/>
            <pc:sldMk cId="3121086992" sldId="256"/>
            <ac:picMk id="1074" creationId="{EDD2F41E-8948-4BFB-A2A3-CA8BA8ED97B8}"/>
          </ac:picMkLst>
        </pc:picChg>
        <pc:picChg chg="add del">
          <ac:chgData name="Pavel Sobolev" userId="9301ccf2-e87f-429a-8428-f6f140363995" providerId="ADAL" clId="{B5828CBA-A484-4798-B5A6-60968B568EAD}" dt="2018-10-28T07:28:36.195" v="126" actId="26606"/>
          <ac:picMkLst>
            <pc:docMk/>
            <pc:sldMk cId="3121086992" sldId="256"/>
            <ac:picMk id="1080" creationId="{1B6DA64E-EB13-4B6B-B5C7-EDB6E8B29A16}"/>
          </ac:picMkLst>
        </pc:picChg>
        <pc:picChg chg="add del">
          <ac:chgData name="Pavel Sobolev" userId="9301ccf2-e87f-429a-8428-f6f140363995" providerId="ADAL" clId="{B5828CBA-A484-4798-B5A6-60968B568EAD}" dt="2018-10-28T07:28:37.443" v="128" actId="26606"/>
          <ac:picMkLst>
            <pc:docMk/>
            <pc:sldMk cId="3121086992" sldId="256"/>
            <ac:picMk id="1086" creationId="{EDD2F41E-8948-4BFB-A2A3-CA8BA8ED97B8}"/>
          </ac:picMkLst>
        </pc:picChg>
        <pc:picChg chg="add del">
          <ac:chgData name="Pavel Sobolev" userId="9301ccf2-e87f-429a-8428-f6f140363995" providerId="ADAL" clId="{B5828CBA-A484-4798-B5A6-60968B568EAD}" dt="2018-10-28T07:32:35.488" v="348"/>
          <ac:picMkLst>
            <pc:docMk/>
            <pc:sldMk cId="3121086992" sldId="256"/>
            <ac:picMk id="1092" creationId="{1B6DA64E-EB13-4B6B-B5C7-EDB6E8B29A16}"/>
          </ac:picMkLst>
        </pc:picChg>
        <pc:cxnChg chg="add mod">
          <ac:chgData name="Pavel Sobolev" userId="9301ccf2-e87f-429a-8428-f6f140363995" providerId="ADAL" clId="{B5828CBA-A484-4798-B5A6-60968B568EAD}" dt="2018-10-28T07:37:39.102" v="437" actId="1076"/>
          <ac:cxnSpMkLst>
            <pc:docMk/>
            <pc:sldMk cId="3121086992" sldId="256"/>
            <ac:cxnSpMk id="7" creationId="{663A0949-439E-49D7-97D8-A781ECC6B6C1}"/>
          </ac:cxnSpMkLst>
        </pc:cxnChg>
        <pc:cxnChg chg="add del">
          <ac:chgData name="Pavel Sobolev" userId="9301ccf2-e87f-429a-8428-f6f140363995" providerId="ADAL" clId="{B5828CBA-A484-4798-B5A6-60968B568EAD}" dt="2018-10-28T07:24:39.614" v="41" actId="26606"/>
          <ac:cxnSpMkLst>
            <pc:docMk/>
            <pc:sldMk cId="3121086992" sldId="256"/>
            <ac:cxnSpMk id="20" creationId="{A1BDA3A7-A8A3-464B-94B7-A2C7C22576CC}"/>
          </ac:cxnSpMkLst>
        </pc:cxnChg>
        <pc:cxnChg chg="add del">
          <ac:chgData name="Pavel Sobolev" userId="9301ccf2-e87f-429a-8428-f6f140363995" providerId="ADAL" clId="{B5828CBA-A484-4798-B5A6-60968B568EAD}" dt="2018-10-28T07:24:42.106" v="43" actId="26606"/>
          <ac:cxnSpMkLst>
            <pc:docMk/>
            <pc:sldMk cId="3121086992" sldId="256"/>
            <ac:cxnSpMk id="22" creationId="{24D1126E-D7E6-406C-8374-958BA069B548}"/>
          </ac:cxnSpMkLst>
        </pc:cxnChg>
        <pc:cxnChg chg="add del">
          <ac:chgData name="Pavel Sobolev" userId="9301ccf2-e87f-429a-8428-f6f140363995" providerId="ADAL" clId="{B5828CBA-A484-4798-B5A6-60968B568EAD}" dt="2018-10-28T07:24:46.923" v="45" actId="26606"/>
          <ac:cxnSpMkLst>
            <pc:docMk/>
            <pc:sldMk cId="3121086992" sldId="256"/>
            <ac:cxnSpMk id="31" creationId="{02AD82C0-24F3-4083-849D-D281174AF259}"/>
          </ac:cxnSpMkLst>
        </pc:cxnChg>
        <pc:cxnChg chg="add del">
          <ac:chgData name="Pavel Sobolev" userId="9301ccf2-e87f-429a-8428-f6f140363995" providerId="ADAL" clId="{B5828CBA-A484-4798-B5A6-60968B568EAD}" dt="2018-10-28T07:24:59.999" v="49" actId="26606"/>
          <ac:cxnSpMkLst>
            <pc:docMk/>
            <pc:sldMk cId="3121086992" sldId="256"/>
            <ac:cxnSpMk id="41" creationId="{564940E8-4031-4205-8D84-CBBB398C9148}"/>
          </ac:cxnSpMkLst>
        </pc:cxnChg>
        <pc:cxnChg chg="add del">
          <ac:chgData name="Pavel Sobolev" userId="9301ccf2-e87f-429a-8428-f6f140363995" providerId="ADAL" clId="{B5828CBA-A484-4798-B5A6-60968B568EAD}" dt="2018-10-28T07:24:59.999" v="49" actId="26606"/>
          <ac:cxnSpMkLst>
            <pc:docMk/>
            <pc:sldMk cId="3121086992" sldId="256"/>
            <ac:cxnSpMk id="43" creationId="{BC68721A-3920-404F-817F-D207616A4979}"/>
          </ac:cxnSpMkLst>
        </pc:cxnChg>
        <pc:cxnChg chg="add del">
          <ac:chgData name="Pavel Sobolev" userId="9301ccf2-e87f-429a-8428-f6f140363995" providerId="ADAL" clId="{B5828CBA-A484-4798-B5A6-60968B568EAD}" dt="2018-10-28T07:24:59.999" v="49" actId="26606"/>
          <ac:cxnSpMkLst>
            <pc:docMk/>
            <pc:sldMk cId="3121086992" sldId="256"/>
            <ac:cxnSpMk id="44" creationId="{3D83F26F-C55B-4A92-9AFF-4894D14E27C5}"/>
          </ac:cxnSpMkLst>
        </pc:cxnChg>
        <pc:cxnChg chg="add del">
          <ac:chgData name="Pavel Sobolev" userId="9301ccf2-e87f-429a-8428-f6f140363995" providerId="ADAL" clId="{B5828CBA-A484-4798-B5A6-60968B568EAD}" dt="2018-10-28T07:25:06.334" v="51" actId="26606"/>
          <ac:cxnSpMkLst>
            <pc:docMk/>
            <pc:sldMk cId="3121086992" sldId="256"/>
            <ac:cxnSpMk id="46" creationId="{A1BDA3A7-A8A3-464B-94B7-A2C7C22576CC}"/>
          </ac:cxnSpMkLst>
        </pc:cxnChg>
        <pc:cxnChg chg="add del">
          <ac:chgData name="Pavel Sobolev" userId="9301ccf2-e87f-429a-8428-f6f140363995" providerId="ADAL" clId="{B5828CBA-A484-4798-B5A6-60968B568EAD}" dt="2018-10-28T07:24:18.875" v="36" actId="26606"/>
          <ac:cxnSpMkLst>
            <pc:docMk/>
            <pc:sldMk cId="3121086992" sldId="256"/>
            <ac:cxnSpMk id="65" creationId="{DFDA47BC-3069-47F5-8257-24B3B1F76A08}"/>
          </ac:cxnSpMkLst>
        </pc:cxnChg>
        <pc:cxnChg chg="add del">
          <ac:chgData name="Pavel Sobolev" userId="9301ccf2-e87f-429a-8428-f6f140363995" providerId="ADAL" clId="{B5828CBA-A484-4798-B5A6-60968B568EAD}" dt="2018-10-28T07:24:18.875" v="36" actId="26606"/>
          <ac:cxnSpMkLst>
            <pc:docMk/>
            <pc:sldMk cId="3121086992" sldId="256"/>
            <ac:cxnSpMk id="67" creationId="{942B920A-73AD-402A-8EEF-B88E1A9398B8}"/>
          </ac:cxnSpMkLst>
        </pc:cxnChg>
        <pc:cxnChg chg="add del">
          <ac:chgData name="Pavel Sobolev" userId="9301ccf2-e87f-429a-8428-f6f140363995" providerId="ADAL" clId="{B5828CBA-A484-4798-B5A6-60968B568EAD}" dt="2018-10-28T07:24:18.875" v="36" actId="26606"/>
          <ac:cxnSpMkLst>
            <pc:docMk/>
            <pc:sldMk cId="3121086992" sldId="256"/>
            <ac:cxnSpMk id="68" creationId="{00C9EB70-BC82-414A-BF8D-AD7FC6727616}"/>
          </ac:cxnSpMkLst>
        </pc:cxnChg>
        <pc:cxnChg chg="add del">
          <ac:chgData name="Pavel Sobolev" userId="9301ccf2-e87f-429a-8428-f6f140363995" providerId="ADAL" clId="{B5828CBA-A484-4798-B5A6-60968B568EAD}" dt="2018-10-28T07:24:18.875" v="36" actId="26606"/>
          <ac:cxnSpMkLst>
            <pc:docMk/>
            <pc:sldMk cId="3121086992" sldId="256"/>
            <ac:cxnSpMk id="69" creationId="{3217665F-0036-444A-8D4A-33AF36A36A42}"/>
          </ac:cxnSpMkLst>
        </pc:cxnChg>
        <pc:cxnChg chg="add del">
          <ac:chgData name="Pavel Sobolev" userId="9301ccf2-e87f-429a-8428-f6f140363995" providerId="ADAL" clId="{B5828CBA-A484-4798-B5A6-60968B568EAD}" dt="2018-10-28T07:26:04.859" v="66" actId="26606"/>
          <ac:cxnSpMkLst>
            <pc:docMk/>
            <pc:sldMk cId="3121086992" sldId="256"/>
            <ac:cxnSpMk id="75" creationId="{2AB9A0CA-A6A6-420B-8D61-7AF1AB702E4E}"/>
          </ac:cxnSpMkLst>
        </pc:cxnChg>
        <pc:cxnChg chg="add del">
          <ac:chgData name="Pavel Sobolev" userId="9301ccf2-e87f-429a-8428-f6f140363995" providerId="ADAL" clId="{B5828CBA-A484-4798-B5A6-60968B568EAD}" dt="2018-10-28T07:26:09.300" v="68" actId="26606"/>
          <ac:cxnSpMkLst>
            <pc:docMk/>
            <pc:sldMk cId="3121086992" sldId="256"/>
            <ac:cxnSpMk id="78" creationId="{DFDA47BC-3069-47F5-8257-24B3B1F76A08}"/>
          </ac:cxnSpMkLst>
        </pc:cxnChg>
        <pc:cxnChg chg="add del">
          <ac:chgData name="Pavel Sobolev" userId="9301ccf2-e87f-429a-8428-f6f140363995" providerId="ADAL" clId="{B5828CBA-A484-4798-B5A6-60968B568EAD}" dt="2018-10-28T07:26:09.300" v="68" actId="26606"/>
          <ac:cxnSpMkLst>
            <pc:docMk/>
            <pc:sldMk cId="3121086992" sldId="256"/>
            <ac:cxnSpMk id="79" creationId="{942B920A-73AD-402A-8EEF-B88E1A9398B8}"/>
          </ac:cxnSpMkLst>
        </pc:cxnChg>
        <pc:cxnChg chg="add del">
          <ac:chgData name="Pavel Sobolev" userId="9301ccf2-e87f-429a-8428-f6f140363995" providerId="ADAL" clId="{B5828CBA-A484-4798-B5A6-60968B568EAD}" dt="2018-10-28T07:26:09.300" v="68" actId="26606"/>
          <ac:cxnSpMkLst>
            <pc:docMk/>
            <pc:sldMk cId="3121086992" sldId="256"/>
            <ac:cxnSpMk id="81" creationId="{00C9EB70-BC82-414A-BF8D-AD7FC6727616}"/>
          </ac:cxnSpMkLst>
        </pc:cxnChg>
        <pc:cxnChg chg="add del">
          <ac:chgData name="Pavel Sobolev" userId="9301ccf2-e87f-429a-8428-f6f140363995" providerId="ADAL" clId="{B5828CBA-A484-4798-B5A6-60968B568EAD}" dt="2018-10-28T07:26:09.300" v="68" actId="26606"/>
          <ac:cxnSpMkLst>
            <pc:docMk/>
            <pc:sldMk cId="3121086992" sldId="256"/>
            <ac:cxnSpMk id="83" creationId="{3217665F-0036-444A-8D4A-33AF36A36A42}"/>
          </ac:cxnSpMkLst>
        </pc:cxnChg>
        <pc:cxnChg chg="add del">
          <ac:chgData name="Pavel Sobolev" userId="9301ccf2-e87f-429a-8428-f6f140363995" providerId="ADAL" clId="{B5828CBA-A484-4798-B5A6-60968B568EAD}" dt="2018-10-28T07:26:17.061" v="72" actId="26606"/>
          <ac:cxnSpMkLst>
            <pc:docMk/>
            <pc:sldMk cId="3121086992" sldId="256"/>
            <ac:cxnSpMk id="90" creationId="{A1BDA3A7-A8A3-464B-94B7-A2C7C22576CC}"/>
          </ac:cxnSpMkLst>
        </pc:cxnChg>
        <pc:cxnChg chg="add del">
          <ac:chgData name="Pavel Sobolev" userId="9301ccf2-e87f-429a-8428-f6f140363995" providerId="ADAL" clId="{B5828CBA-A484-4798-B5A6-60968B568EAD}" dt="2018-10-28T07:26:37.060" v="78" actId="26606"/>
          <ac:cxnSpMkLst>
            <pc:docMk/>
            <pc:sldMk cId="3121086992" sldId="256"/>
            <ac:cxnSpMk id="124" creationId="{02AD82C0-24F3-4083-849D-D281174AF259}"/>
          </ac:cxnSpMkLst>
        </pc:cxnChg>
        <pc:cxnChg chg="add mod">
          <ac:chgData name="Pavel Sobolev" userId="9301ccf2-e87f-429a-8428-f6f140363995" providerId="ADAL" clId="{B5828CBA-A484-4798-B5A6-60968B568EAD}" dt="2018-10-28T07:37:42.574" v="438" actId="1076"/>
          <ac:cxnSpMkLst>
            <pc:docMk/>
            <pc:sldMk cId="3121086992" sldId="256"/>
            <ac:cxnSpMk id="194" creationId="{3342264B-E992-4A74-899D-72EC405A34F4}"/>
          </ac:cxnSpMkLst>
        </pc:cxnChg>
        <pc:cxnChg chg="add mod">
          <ac:chgData name="Pavel Sobolev" userId="9301ccf2-e87f-429a-8428-f6f140363995" providerId="ADAL" clId="{B5828CBA-A484-4798-B5A6-60968B568EAD}" dt="2018-10-28T07:37:26.543" v="435" actId="14100"/>
          <ac:cxnSpMkLst>
            <pc:docMk/>
            <pc:sldMk cId="3121086992" sldId="256"/>
            <ac:cxnSpMk id="195" creationId="{BFD0DAAA-2D7A-4B1E-B584-E8A0429AE383}"/>
          </ac:cxnSpMkLst>
        </pc:cxnChg>
        <pc:cxnChg chg="add del">
          <ac:chgData name="Pavel Sobolev" userId="9301ccf2-e87f-429a-8428-f6f140363995" providerId="ADAL" clId="{B5828CBA-A484-4798-B5A6-60968B568EAD}" dt="2018-10-28T07:28:27.788" v="120" actId="26606"/>
          <ac:cxnSpMkLst>
            <pc:docMk/>
            <pc:sldMk cId="3121086992" sldId="256"/>
            <ac:cxnSpMk id="1057" creationId="{50C3C5A5-691E-45C6-89FC-9D5126063C8B}"/>
          </ac:cxnSpMkLst>
        </pc:cxnChg>
      </pc:sldChg>
      <pc:sldChg chg="addSp delSp modSp add mod setBg setClrOvrMap">
        <pc:chgData name="Pavel Sobolev" userId="9301ccf2-e87f-429a-8428-f6f140363995" providerId="ADAL" clId="{B5828CBA-A484-4798-B5A6-60968B568EAD}" dt="2018-11-13T05:49:27.267" v="2699" actId="207"/>
        <pc:sldMkLst>
          <pc:docMk/>
          <pc:sldMk cId="3117509642" sldId="257"/>
        </pc:sldMkLst>
        <pc:spChg chg="mod ord">
          <ac:chgData name="Pavel Sobolev" userId="9301ccf2-e87f-429a-8428-f6f140363995" providerId="ADAL" clId="{B5828CBA-A484-4798-B5A6-60968B568EAD}" dt="2018-11-13T05:49:27.267" v="2699" actId="207"/>
          <ac:spMkLst>
            <pc:docMk/>
            <pc:sldMk cId="3117509642" sldId="257"/>
            <ac:spMk id="2" creationId="{7DC33A92-CECC-4771-9C4D-7B539D9BF8A9}"/>
          </ac:spMkLst>
        </pc:spChg>
        <pc:spChg chg="del mod">
          <ac:chgData name="Pavel Sobolev" userId="9301ccf2-e87f-429a-8428-f6f140363995" providerId="ADAL" clId="{B5828CBA-A484-4798-B5A6-60968B568EAD}" dt="2018-10-28T07:38:56.555" v="446" actId="478"/>
          <ac:spMkLst>
            <pc:docMk/>
            <pc:sldMk cId="3117509642" sldId="257"/>
            <ac:spMk id="3" creationId="{F348301A-7903-461C-BA73-898EEFF59AFC}"/>
          </ac:spMkLst>
        </pc:spChg>
        <pc:spChg chg="add del mod">
          <ac:chgData name="Pavel Sobolev" userId="9301ccf2-e87f-429a-8428-f6f140363995" providerId="ADAL" clId="{B5828CBA-A484-4798-B5A6-60968B568EAD}" dt="2018-10-28T07:38:58.239" v="447" actId="478"/>
          <ac:spMkLst>
            <pc:docMk/>
            <pc:sldMk cId="3117509642" sldId="257"/>
            <ac:spMk id="5" creationId="{9E631ED9-F0EB-487B-A92E-6FED0B295448}"/>
          </ac:spMkLst>
        </pc:spChg>
        <pc:spChg chg="add del">
          <ac:chgData name="Pavel Sobolev" userId="9301ccf2-e87f-429a-8428-f6f140363995" providerId="ADAL" clId="{B5828CBA-A484-4798-B5A6-60968B568EAD}" dt="2018-10-28T07:39:25.987" v="456" actId="26606"/>
          <ac:spMkLst>
            <pc:docMk/>
            <pc:sldMk cId="3117509642" sldId="257"/>
            <ac:spMk id="12" creationId="{9BD0A92D-399A-41B4-B955-6B72A41B74A9}"/>
          </ac:spMkLst>
        </pc:spChg>
        <pc:spChg chg="add del">
          <ac:chgData name="Pavel Sobolev" userId="9301ccf2-e87f-429a-8428-f6f140363995" providerId="ADAL" clId="{B5828CBA-A484-4798-B5A6-60968B568EAD}" dt="2018-10-28T07:39:25.987" v="456" actId="26606"/>
          <ac:spMkLst>
            <pc:docMk/>
            <pc:sldMk cId="3117509642" sldId="257"/>
            <ac:spMk id="16" creationId="{9FA51AA9-DFBD-4CB2-9C70-26DAC24A34C0}"/>
          </ac:spMkLst>
        </pc:spChg>
        <pc:spChg chg="add del">
          <ac:chgData name="Pavel Sobolev" userId="9301ccf2-e87f-429a-8428-f6f140363995" providerId="ADAL" clId="{B5828CBA-A484-4798-B5A6-60968B568EAD}" dt="2018-10-28T07:39:25.987" v="456" actId="26606"/>
          <ac:spMkLst>
            <pc:docMk/>
            <pc:sldMk cId="3117509642" sldId="257"/>
            <ac:spMk id="18" creationId="{D5905D0D-FE5E-454B-A340-4DE821C09E8B}"/>
          </ac:spMkLst>
        </pc:spChg>
        <pc:spChg chg="add del">
          <ac:chgData name="Pavel Sobolev" userId="9301ccf2-e87f-429a-8428-f6f140363995" providerId="ADAL" clId="{B5828CBA-A484-4798-B5A6-60968B568EAD}" dt="2018-10-28T19:41:25.814" v="519" actId="26606"/>
          <ac:spMkLst>
            <pc:docMk/>
            <pc:sldMk cId="3117509642" sldId="257"/>
            <ac:spMk id="34" creationId="{AAD8F19F-4A55-467B-BED0-8837659A90A4}"/>
          </ac:spMkLst>
        </pc:spChg>
        <pc:spChg chg="add del">
          <ac:chgData name="Pavel Sobolev" userId="9301ccf2-e87f-429a-8428-f6f140363995" providerId="ADAL" clId="{B5828CBA-A484-4798-B5A6-60968B568EAD}" dt="2018-10-28T19:41:32.597" v="521" actId="26606"/>
          <ac:spMkLst>
            <pc:docMk/>
            <pc:sldMk cId="3117509642" sldId="257"/>
            <ac:spMk id="36" creationId="{9DBC4630-03DA-474F-BBCB-BA3AE6B317A4}"/>
          </ac:spMkLst>
        </pc:spChg>
        <pc:spChg chg="add del">
          <ac:chgData name="Pavel Sobolev" userId="9301ccf2-e87f-429a-8428-f6f140363995" providerId="ADAL" clId="{B5828CBA-A484-4798-B5A6-60968B568EAD}" dt="2018-10-28T19:41:32.597" v="521" actId="26606"/>
          <ac:spMkLst>
            <pc:docMk/>
            <pc:sldMk cId="3117509642" sldId="257"/>
            <ac:spMk id="37" creationId="{F6E384F5-137A-40B1-97F0-694CC6ECD59C}"/>
          </ac:spMkLst>
        </pc:spChg>
        <pc:spChg chg="add del">
          <ac:chgData name="Pavel Sobolev" userId="9301ccf2-e87f-429a-8428-f6f140363995" providerId="ADAL" clId="{B5828CBA-A484-4798-B5A6-60968B568EAD}" dt="2018-10-28T19:41:32.597" v="521" actId="26606"/>
          <ac:spMkLst>
            <pc:docMk/>
            <pc:sldMk cId="3117509642" sldId="257"/>
            <ac:spMk id="38" creationId="{78418A25-6EAC-4140-BFE6-284E1925B5EE}"/>
          </ac:spMkLst>
        </pc:spChg>
        <pc:spChg chg="add del">
          <ac:chgData name="Pavel Sobolev" userId="9301ccf2-e87f-429a-8428-f6f140363995" providerId="ADAL" clId="{B5828CBA-A484-4798-B5A6-60968B568EAD}" dt="2018-10-28T19:41:32.597" v="521" actId="26606"/>
          <ac:spMkLst>
            <pc:docMk/>
            <pc:sldMk cId="3117509642" sldId="257"/>
            <ac:spMk id="39" creationId="{6B9D64DB-4D5C-4A91-B45F-F301E3174F9F}"/>
          </ac:spMkLst>
        </pc:spChg>
        <pc:spChg chg="add del">
          <ac:chgData name="Pavel Sobolev" userId="9301ccf2-e87f-429a-8428-f6f140363995" providerId="ADAL" clId="{B5828CBA-A484-4798-B5A6-60968B568EAD}" dt="2018-10-28T19:41:32.597" v="521" actId="26606"/>
          <ac:spMkLst>
            <pc:docMk/>
            <pc:sldMk cId="3117509642" sldId="257"/>
            <ac:spMk id="40" creationId="{CB14CE1B-4BC5-4EF2-BE3D-05E4F580B3DB}"/>
          </ac:spMkLst>
        </pc:spChg>
        <pc:spChg chg="add del">
          <ac:chgData name="Pavel Sobolev" userId="9301ccf2-e87f-429a-8428-f6f140363995" providerId="ADAL" clId="{B5828CBA-A484-4798-B5A6-60968B568EAD}" dt="2018-10-28T19:41:34.083" v="523" actId="26606"/>
          <ac:spMkLst>
            <pc:docMk/>
            <pc:sldMk cId="3117509642" sldId="257"/>
            <ac:spMk id="42" creationId="{9DBC4630-03DA-474F-BBCB-BA3AE6B317A4}"/>
          </ac:spMkLst>
        </pc:spChg>
        <pc:spChg chg="add del">
          <ac:chgData name="Pavel Sobolev" userId="9301ccf2-e87f-429a-8428-f6f140363995" providerId="ADAL" clId="{B5828CBA-A484-4798-B5A6-60968B568EAD}" dt="2018-10-28T19:41:34.083" v="523" actId="26606"/>
          <ac:spMkLst>
            <pc:docMk/>
            <pc:sldMk cId="3117509642" sldId="257"/>
            <ac:spMk id="43" creationId="{F6E384F5-137A-40B1-97F0-694CC6ECD59C}"/>
          </ac:spMkLst>
        </pc:spChg>
        <pc:spChg chg="add del">
          <ac:chgData name="Pavel Sobolev" userId="9301ccf2-e87f-429a-8428-f6f140363995" providerId="ADAL" clId="{B5828CBA-A484-4798-B5A6-60968B568EAD}" dt="2018-10-28T19:41:34.083" v="523" actId="26606"/>
          <ac:spMkLst>
            <pc:docMk/>
            <pc:sldMk cId="3117509642" sldId="257"/>
            <ac:spMk id="44" creationId="{78418A25-6EAC-4140-BFE6-284E1925B5EE}"/>
          </ac:spMkLst>
        </pc:spChg>
        <pc:spChg chg="add del">
          <ac:chgData name="Pavel Sobolev" userId="9301ccf2-e87f-429a-8428-f6f140363995" providerId="ADAL" clId="{B5828CBA-A484-4798-B5A6-60968B568EAD}" dt="2018-10-28T19:41:34.083" v="523" actId="26606"/>
          <ac:spMkLst>
            <pc:docMk/>
            <pc:sldMk cId="3117509642" sldId="257"/>
            <ac:spMk id="45" creationId="{31103AB2-C090-458F-B752-294F23AFA8AD}"/>
          </ac:spMkLst>
        </pc:spChg>
        <pc:spChg chg="add del">
          <ac:chgData name="Pavel Sobolev" userId="9301ccf2-e87f-429a-8428-f6f140363995" providerId="ADAL" clId="{B5828CBA-A484-4798-B5A6-60968B568EAD}" dt="2018-10-28T19:41:35.740" v="525" actId="26606"/>
          <ac:spMkLst>
            <pc:docMk/>
            <pc:sldMk cId="3117509642" sldId="257"/>
            <ac:spMk id="47" creationId="{AAD8F19F-4A55-467B-BED0-8837659A90A4}"/>
          </ac:spMkLst>
        </pc:spChg>
        <pc:picChg chg="add del mod ord">
          <ac:chgData name="Pavel Sobolev" userId="9301ccf2-e87f-429a-8428-f6f140363995" providerId="ADAL" clId="{B5828CBA-A484-4798-B5A6-60968B568EAD}" dt="2018-10-28T19:41:38.240" v="527"/>
          <ac:picMkLst>
            <pc:docMk/>
            <pc:sldMk cId="3117509642" sldId="257"/>
            <ac:picMk id="6" creationId="{35EBAD71-58D5-4A0E-901B-F985933E7746}"/>
          </ac:picMkLst>
        </pc:picChg>
        <pc:picChg chg="add del mod ord">
          <ac:chgData name="Pavel Sobolev" userId="9301ccf2-e87f-429a-8428-f6f140363995" providerId="ADAL" clId="{B5828CBA-A484-4798-B5A6-60968B568EAD}" dt="2018-10-28T19:41:38.240" v="527"/>
          <ac:picMkLst>
            <pc:docMk/>
            <pc:sldMk cId="3117509642" sldId="257"/>
            <ac:picMk id="7" creationId="{BF93FD2F-E5D5-4889-A18C-4AC05248AF54}"/>
          </ac:picMkLst>
        </pc:picChg>
        <pc:picChg chg="add del mod">
          <ac:chgData name="Pavel Sobolev" userId="9301ccf2-e87f-429a-8428-f6f140363995" providerId="ADAL" clId="{B5828CBA-A484-4798-B5A6-60968B568EAD}" dt="2018-11-13T04:18:14.675" v="1147" actId="208"/>
          <ac:picMkLst>
            <pc:docMk/>
            <pc:sldMk cId="3117509642" sldId="257"/>
            <ac:picMk id="13" creationId="{508B0498-5BDD-42DF-BF53-C87804D7C5E0}"/>
          </ac:picMkLst>
        </pc:picChg>
        <pc:picChg chg="add del">
          <ac:chgData name="Pavel Sobolev" userId="9301ccf2-e87f-429a-8428-f6f140363995" providerId="ADAL" clId="{B5828CBA-A484-4798-B5A6-60968B568EAD}" dt="2018-10-28T07:39:25.987" v="456" actId="26606"/>
          <ac:picMkLst>
            <pc:docMk/>
            <pc:sldMk cId="3117509642" sldId="257"/>
            <ac:picMk id="14" creationId="{D6A49DF9-534D-4905-8F46-02AB63EB6F34}"/>
          </ac:picMkLst>
        </pc:picChg>
        <pc:picChg chg="add del mod">
          <ac:chgData name="Pavel Sobolev" userId="9301ccf2-e87f-429a-8428-f6f140363995" providerId="ADAL" clId="{B5828CBA-A484-4798-B5A6-60968B568EAD}" dt="2018-10-28T19:41:36.295" v="526"/>
          <ac:picMkLst>
            <pc:docMk/>
            <pc:sldMk cId="3117509642" sldId="257"/>
            <ac:picMk id="15" creationId="{C78C3506-A5E7-40B3-A30D-0996B54760FB}"/>
          </ac:picMkLst>
        </pc:picChg>
        <pc:picChg chg="add del mod ord">
          <ac:chgData name="Pavel Sobolev" userId="9301ccf2-e87f-429a-8428-f6f140363995" providerId="ADAL" clId="{B5828CBA-A484-4798-B5A6-60968B568EAD}" dt="2018-10-28T19:41:36.295" v="526"/>
          <ac:picMkLst>
            <pc:docMk/>
            <pc:sldMk cId="3117509642" sldId="257"/>
            <ac:picMk id="17" creationId="{046DB6C1-82F9-41E6-9B55-D5D9C270643A}"/>
          </ac:picMkLst>
        </pc:picChg>
        <pc:picChg chg="add del mod ord">
          <ac:chgData name="Pavel Sobolev" userId="9301ccf2-e87f-429a-8428-f6f140363995" providerId="ADAL" clId="{B5828CBA-A484-4798-B5A6-60968B568EAD}" dt="2018-10-28T19:41:36.295" v="526"/>
          <ac:picMkLst>
            <pc:docMk/>
            <pc:sldMk cId="3117509642" sldId="257"/>
            <ac:picMk id="19" creationId="{7EE05E21-1129-4AFF-959D-E5DB7D1127CD}"/>
          </ac:picMkLst>
        </pc:picChg>
        <pc:picChg chg="add del mod ord">
          <ac:chgData name="Pavel Sobolev" userId="9301ccf2-e87f-429a-8428-f6f140363995" providerId="ADAL" clId="{B5828CBA-A484-4798-B5A6-60968B568EAD}" dt="2018-10-28T19:41:36.295" v="526"/>
          <ac:picMkLst>
            <pc:docMk/>
            <pc:sldMk cId="3117509642" sldId="257"/>
            <ac:picMk id="20" creationId="{B55D53E7-D2FB-4FC5-913A-A4714AE493AF}"/>
          </ac:picMkLst>
        </pc:picChg>
        <pc:picChg chg="add del mod ord">
          <ac:chgData name="Pavel Sobolev" userId="9301ccf2-e87f-429a-8428-f6f140363995" providerId="ADAL" clId="{B5828CBA-A484-4798-B5A6-60968B568EAD}" dt="2018-10-28T19:41:36.295" v="526"/>
          <ac:picMkLst>
            <pc:docMk/>
            <pc:sldMk cId="3117509642" sldId="257"/>
            <ac:picMk id="21" creationId="{C5260E03-06FF-4109-9ADB-37034B6BA618}"/>
          </ac:picMkLst>
        </pc:picChg>
        <pc:picChg chg="add del mod ord">
          <ac:chgData name="Pavel Sobolev" userId="9301ccf2-e87f-429a-8428-f6f140363995" providerId="ADAL" clId="{B5828CBA-A484-4798-B5A6-60968B568EAD}" dt="2018-10-28T19:41:38.240" v="527"/>
          <ac:picMkLst>
            <pc:docMk/>
            <pc:sldMk cId="3117509642" sldId="257"/>
            <ac:picMk id="2050" creationId="{D6E32813-B0B1-4A97-A27D-CBE1A1367C87}"/>
          </ac:picMkLst>
        </pc:picChg>
        <pc:picChg chg="add del mod modCrop">
          <ac:chgData name="Pavel Sobolev" userId="9301ccf2-e87f-429a-8428-f6f140363995" providerId="ADAL" clId="{B5828CBA-A484-4798-B5A6-60968B568EAD}" dt="2018-10-28T19:41:38.240" v="527"/>
          <ac:picMkLst>
            <pc:docMk/>
            <pc:sldMk cId="3117509642" sldId="257"/>
            <ac:picMk id="2052" creationId="{9712AA71-7F83-49B3-B858-C724BF0300EA}"/>
          </ac:picMkLst>
        </pc:picChg>
        <pc:cxnChg chg="add del">
          <ac:chgData name="Pavel Sobolev" userId="9301ccf2-e87f-429a-8428-f6f140363995" providerId="ADAL" clId="{B5828CBA-A484-4798-B5A6-60968B568EAD}" dt="2018-10-28T19:41:23.540" v="517" actId="26606"/>
          <ac:cxnSpMkLst>
            <pc:docMk/>
            <pc:sldMk cId="3117509642" sldId="257"/>
            <ac:cxnSpMk id="26" creationId="{DC034BB4-8B50-4484-85C4-0CE4699284D7}"/>
          </ac:cxnSpMkLst>
        </pc:cxnChg>
        <pc:cxnChg chg="add del">
          <ac:chgData name="Pavel Sobolev" userId="9301ccf2-e87f-429a-8428-f6f140363995" providerId="ADAL" clId="{B5828CBA-A484-4798-B5A6-60968B568EAD}" dt="2018-10-28T19:41:23.540" v="517" actId="26606"/>
          <ac:cxnSpMkLst>
            <pc:docMk/>
            <pc:sldMk cId="3117509642" sldId="257"/>
            <ac:cxnSpMk id="28" creationId="{81B200F7-B57A-4824-BB91-B6624450A5AC}"/>
          </ac:cxnSpMkLst>
        </pc:cxnChg>
        <pc:cxnChg chg="add del">
          <ac:chgData name="Pavel Sobolev" userId="9301ccf2-e87f-429a-8428-f6f140363995" providerId="ADAL" clId="{B5828CBA-A484-4798-B5A6-60968B568EAD}" dt="2018-10-28T19:41:23.540" v="517" actId="26606"/>
          <ac:cxnSpMkLst>
            <pc:docMk/>
            <pc:sldMk cId="3117509642" sldId="257"/>
            <ac:cxnSpMk id="30" creationId="{1902062F-7F47-41E5-8574-2D1492D58ED3}"/>
          </ac:cxnSpMkLst>
        </pc:cxnChg>
        <pc:cxnChg chg="add del">
          <ac:chgData name="Pavel Sobolev" userId="9301ccf2-e87f-429a-8428-f6f140363995" providerId="ADAL" clId="{B5828CBA-A484-4798-B5A6-60968B568EAD}" dt="2018-10-28T19:41:23.540" v="517" actId="26606"/>
          <ac:cxnSpMkLst>
            <pc:docMk/>
            <pc:sldMk cId="3117509642" sldId="257"/>
            <ac:cxnSpMk id="32" creationId="{FA92245C-961F-47D5-9691-272D28692D45}"/>
          </ac:cxnSpMkLst>
        </pc:cxnChg>
      </pc:sldChg>
      <pc:sldChg chg="modSp add ord">
        <pc:chgData name="Pavel Sobolev" userId="9301ccf2-e87f-429a-8428-f6f140363995" providerId="ADAL" clId="{B5828CBA-A484-4798-B5A6-60968B568EAD}" dt="2018-11-15T00:25:52.655" v="2704" actId="20577"/>
        <pc:sldMkLst>
          <pc:docMk/>
          <pc:sldMk cId="4198487863" sldId="258"/>
        </pc:sldMkLst>
        <pc:spChg chg="mod">
          <ac:chgData name="Pavel Sobolev" userId="9301ccf2-e87f-429a-8428-f6f140363995" providerId="ADAL" clId="{B5828CBA-A484-4798-B5A6-60968B568EAD}" dt="2018-11-15T00:25:52.655" v="2704" actId="20577"/>
          <ac:spMkLst>
            <pc:docMk/>
            <pc:sldMk cId="4198487863" sldId="258"/>
            <ac:spMk id="2" creationId="{24846EC5-8690-43E5-8B28-D72B1BA177AD}"/>
          </ac:spMkLst>
        </pc:spChg>
        <pc:spChg chg="mod">
          <ac:chgData name="Pavel Sobolev" userId="9301ccf2-e87f-429a-8428-f6f140363995" providerId="ADAL" clId="{B5828CBA-A484-4798-B5A6-60968B568EAD}" dt="2018-11-13T04:05:27.886" v="982" actId="14100"/>
          <ac:spMkLst>
            <pc:docMk/>
            <pc:sldMk cId="4198487863" sldId="258"/>
            <ac:spMk id="3" creationId="{113C4E87-225B-4083-970D-56EFA66D510E}"/>
          </ac:spMkLst>
        </pc:spChg>
      </pc:sldChg>
      <pc:sldChg chg="addSp delSp modSp add mod ord setBg">
        <pc:chgData name="Pavel Sobolev" userId="9301ccf2-e87f-429a-8428-f6f140363995" providerId="ADAL" clId="{B5828CBA-A484-4798-B5A6-60968B568EAD}" dt="2018-11-15T00:26:19.395" v="2710" actId="20577"/>
        <pc:sldMkLst>
          <pc:docMk/>
          <pc:sldMk cId="3313766280" sldId="259"/>
        </pc:sldMkLst>
        <pc:spChg chg="mod">
          <ac:chgData name="Pavel Sobolev" userId="9301ccf2-e87f-429a-8428-f6f140363995" providerId="ADAL" clId="{B5828CBA-A484-4798-B5A6-60968B568EAD}" dt="2018-11-15T00:26:19.395" v="2710" actId="20577"/>
          <ac:spMkLst>
            <pc:docMk/>
            <pc:sldMk cId="3313766280" sldId="259"/>
            <ac:spMk id="2" creationId="{C0C9C558-5719-4A2D-8BCF-C1DAA4866560}"/>
          </ac:spMkLst>
        </pc:spChg>
        <pc:spChg chg="mod ord">
          <ac:chgData name="Pavel Sobolev" userId="9301ccf2-e87f-429a-8428-f6f140363995" providerId="ADAL" clId="{B5828CBA-A484-4798-B5A6-60968B568EAD}" dt="2018-11-13T04:17:21.150" v="1142" actId="20577"/>
          <ac:spMkLst>
            <pc:docMk/>
            <pc:sldMk cId="3313766280" sldId="259"/>
            <ac:spMk id="3" creationId="{5EBF7FF5-4DAB-4EDD-A925-25F0C1F123E4}"/>
          </ac:spMkLst>
        </pc:spChg>
        <pc:spChg chg="add del">
          <ac:chgData name="Pavel Sobolev" userId="9301ccf2-e87f-429a-8428-f6f140363995" providerId="ADAL" clId="{B5828CBA-A484-4798-B5A6-60968B568EAD}" dt="2018-11-13T04:12:08.534" v="1032" actId="26606"/>
          <ac:spMkLst>
            <pc:docMk/>
            <pc:sldMk cId="3313766280" sldId="259"/>
            <ac:spMk id="10" creationId="{E02F3C71-C981-4614-98EA-D6C494F8091E}"/>
          </ac:spMkLst>
        </pc:spChg>
        <pc:spChg chg="add del">
          <ac:chgData name="Pavel Sobolev" userId="9301ccf2-e87f-429a-8428-f6f140363995" providerId="ADAL" clId="{B5828CBA-A484-4798-B5A6-60968B568EAD}" dt="2018-11-13T04:12:37.202" v="1040" actId="26606"/>
          <ac:spMkLst>
            <pc:docMk/>
            <pc:sldMk cId="3313766280" sldId="259"/>
            <ac:spMk id="13" creationId="{99899462-FC16-43B0-966B-FCA263450716}"/>
          </ac:spMkLst>
        </pc:spChg>
        <pc:spChg chg="add del">
          <ac:chgData name="Pavel Sobolev" userId="9301ccf2-e87f-429a-8428-f6f140363995" providerId="ADAL" clId="{B5828CBA-A484-4798-B5A6-60968B568EAD}" dt="2018-11-13T04:12:24.467" v="1035" actId="26606"/>
          <ac:spMkLst>
            <pc:docMk/>
            <pc:sldMk cId="3313766280" sldId="259"/>
            <ac:spMk id="18" creationId="{64560448-C5DE-44CB-852B-74F17AB84E98}"/>
          </ac:spMkLst>
        </pc:spChg>
        <pc:spChg chg="add del">
          <ac:chgData name="Pavel Sobolev" userId="9301ccf2-e87f-429a-8428-f6f140363995" providerId="ADAL" clId="{B5828CBA-A484-4798-B5A6-60968B568EAD}" dt="2018-11-13T04:12:24.467" v="1035" actId="26606"/>
          <ac:spMkLst>
            <pc:docMk/>
            <pc:sldMk cId="3313766280" sldId="259"/>
            <ac:spMk id="22" creationId="{408674C0-52AE-4A01-BCDA-3D1673A8D294}"/>
          </ac:spMkLst>
        </pc:spChg>
        <pc:spChg chg="add del">
          <ac:chgData name="Pavel Sobolev" userId="9301ccf2-e87f-429a-8428-f6f140363995" providerId="ADAL" clId="{B5828CBA-A484-4798-B5A6-60968B568EAD}" dt="2018-11-13T04:12:26.916" v="1037" actId="26606"/>
          <ac:spMkLst>
            <pc:docMk/>
            <pc:sldMk cId="3313766280" sldId="259"/>
            <ac:spMk id="24" creationId="{C95B82D5-A8BB-45BF-BED8-C7B206892100}"/>
          </ac:spMkLst>
        </pc:spChg>
        <pc:spChg chg="add del">
          <ac:chgData name="Pavel Sobolev" userId="9301ccf2-e87f-429a-8428-f6f140363995" providerId="ADAL" clId="{B5828CBA-A484-4798-B5A6-60968B568EAD}" dt="2018-11-13T04:12:26.916" v="1037" actId="26606"/>
          <ac:spMkLst>
            <pc:docMk/>
            <pc:sldMk cId="3313766280" sldId="259"/>
            <ac:spMk id="25" creationId="{296C61EC-FBF4-4216-BE67-6C864D30A01C}"/>
          </ac:spMkLst>
        </pc:spChg>
        <pc:spChg chg="add del">
          <ac:chgData name="Pavel Sobolev" userId="9301ccf2-e87f-429a-8428-f6f140363995" providerId="ADAL" clId="{B5828CBA-A484-4798-B5A6-60968B568EAD}" dt="2018-11-13T04:12:36.554" v="1039" actId="26606"/>
          <ac:spMkLst>
            <pc:docMk/>
            <pc:sldMk cId="3313766280" sldId="259"/>
            <ac:spMk id="26" creationId="{EBA7E638-205A-4579-864F-125BAC629F4D}"/>
          </ac:spMkLst>
        </pc:spChg>
        <pc:spChg chg="add del">
          <ac:chgData name="Pavel Sobolev" userId="9301ccf2-e87f-429a-8428-f6f140363995" providerId="ADAL" clId="{B5828CBA-A484-4798-B5A6-60968B568EAD}" dt="2018-11-13T04:12:36.554" v="1039" actId="26606"/>
          <ac:spMkLst>
            <pc:docMk/>
            <pc:sldMk cId="3313766280" sldId="259"/>
            <ac:spMk id="27" creationId="{B1E3044D-AD17-4052-A453-8AA654EFAB6E}"/>
          </ac:spMkLst>
        </pc:spChg>
        <pc:spChg chg="add del">
          <ac:chgData name="Pavel Sobolev" userId="9301ccf2-e87f-429a-8428-f6f140363995" providerId="ADAL" clId="{B5828CBA-A484-4798-B5A6-60968B568EAD}" dt="2018-11-13T04:12:36.554" v="1039" actId="26606"/>
          <ac:spMkLst>
            <pc:docMk/>
            <pc:sldMk cId="3313766280" sldId="259"/>
            <ac:spMk id="28" creationId="{2854001E-6E9D-464A-9B65-A4012F7B30D4}"/>
          </ac:spMkLst>
        </pc:spChg>
        <pc:spChg chg="add del">
          <ac:chgData name="Pavel Sobolev" userId="9301ccf2-e87f-429a-8428-f6f140363995" providerId="ADAL" clId="{B5828CBA-A484-4798-B5A6-60968B568EAD}" dt="2018-11-13T04:12:36.554" v="1039" actId="26606"/>
          <ac:spMkLst>
            <pc:docMk/>
            <pc:sldMk cId="3313766280" sldId="259"/>
            <ac:spMk id="29" creationId="{81289F98-975F-4EB2-9553-8E1A9946BA3F}"/>
          </ac:spMkLst>
        </pc:spChg>
        <pc:spChg chg="add del">
          <ac:chgData name="Pavel Sobolev" userId="9301ccf2-e87f-429a-8428-f6f140363995" providerId="ADAL" clId="{B5828CBA-A484-4798-B5A6-60968B568EAD}" dt="2018-11-13T04:12:36.554" v="1039" actId="26606"/>
          <ac:spMkLst>
            <pc:docMk/>
            <pc:sldMk cId="3313766280" sldId="259"/>
            <ac:spMk id="31" creationId="{1F564BCF-97B6-4D86-94EE-DD1B587F2189}"/>
          </ac:spMkLst>
        </pc:spChg>
        <pc:spChg chg="add del">
          <ac:chgData name="Pavel Sobolev" userId="9301ccf2-e87f-429a-8428-f6f140363995" providerId="ADAL" clId="{B5828CBA-A484-4798-B5A6-60968B568EAD}" dt="2018-11-13T04:12:36.554" v="1039" actId="26606"/>
          <ac:spMkLst>
            <pc:docMk/>
            <pc:sldMk cId="3313766280" sldId="259"/>
            <ac:spMk id="32" creationId="{54600AC1-F146-4567-9C5E-A96D6D349234}"/>
          </ac:spMkLst>
        </pc:spChg>
        <pc:picChg chg="add del mod ord">
          <ac:chgData name="Pavel Sobolev" userId="9301ccf2-e87f-429a-8428-f6f140363995" providerId="ADAL" clId="{B5828CBA-A484-4798-B5A6-60968B568EAD}" dt="2018-11-13T04:14:11.479" v="1059"/>
          <ac:picMkLst>
            <pc:docMk/>
            <pc:sldMk cId="3313766280" sldId="259"/>
            <ac:picMk id="4" creationId="{C471F7E4-25B8-4882-A0A9-6D6560E06CFD}"/>
          </ac:picMkLst>
        </pc:picChg>
        <pc:picChg chg="add del mod">
          <ac:chgData name="Pavel Sobolev" userId="9301ccf2-e87f-429a-8428-f6f140363995" providerId="ADAL" clId="{B5828CBA-A484-4798-B5A6-60968B568EAD}" dt="2018-11-13T04:14:11.479" v="1059"/>
          <ac:picMkLst>
            <pc:docMk/>
            <pc:sldMk cId="3313766280" sldId="259"/>
            <ac:picMk id="5" creationId="{093E49C7-8CA8-4676-B07F-D576F5C63C3C}"/>
          </ac:picMkLst>
        </pc:picChg>
        <pc:picChg chg="add del">
          <ac:chgData name="Pavel Sobolev" userId="9301ccf2-e87f-429a-8428-f6f140363995" providerId="ADAL" clId="{B5828CBA-A484-4798-B5A6-60968B568EAD}" dt="2018-11-13T04:12:24.467" v="1035" actId="26606"/>
          <ac:picMkLst>
            <pc:docMk/>
            <pc:sldMk cId="3313766280" sldId="259"/>
            <ac:picMk id="20" creationId="{0548CC08-81C9-41AC-A6CB-CF1C25451F0F}"/>
          </ac:picMkLst>
        </pc:picChg>
        <pc:cxnChg chg="add del">
          <ac:chgData name="Pavel Sobolev" userId="9301ccf2-e87f-429a-8428-f6f140363995" providerId="ADAL" clId="{B5828CBA-A484-4798-B5A6-60968B568EAD}" dt="2018-11-13T04:12:37.202" v="1040" actId="26606"/>
          <ac:cxnSpMkLst>
            <pc:docMk/>
            <pc:sldMk cId="3313766280" sldId="259"/>
            <ac:cxnSpMk id="12" creationId="{AAFEA932-2DF1-410C-A00A-7A1E7DBF7511}"/>
          </ac:cxnSpMkLst>
        </pc:cxnChg>
        <pc:cxnChg chg="add del">
          <ac:chgData name="Pavel Sobolev" userId="9301ccf2-e87f-429a-8428-f6f140363995" providerId="ADAL" clId="{B5828CBA-A484-4798-B5A6-60968B568EAD}" dt="2018-11-13T04:12:36.554" v="1039" actId="26606"/>
          <ac:cxnSpMkLst>
            <pc:docMk/>
            <pc:sldMk cId="3313766280" sldId="259"/>
            <ac:cxnSpMk id="30" creationId="{62C9802A-EFBD-41D4-894F-AFD985DBA5BD}"/>
          </ac:cxnSpMkLst>
        </pc:cxnChg>
      </pc:sldChg>
      <pc:sldChg chg="addSp delSp modSp add mod setBg">
        <pc:chgData name="Pavel Sobolev" userId="9301ccf2-e87f-429a-8428-f6f140363995" providerId="ADAL" clId="{B5828CBA-A484-4798-B5A6-60968B568EAD}" dt="2018-11-13T05:48:54.338" v="2693" actId="1076"/>
        <pc:sldMkLst>
          <pc:docMk/>
          <pc:sldMk cId="1956964821" sldId="260"/>
        </pc:sldMkLst>
        <pc:spChg chg="mod">
          <ac:chgData name="Pavel Sobolev" userId="9301ccf2-e87f-429a-8428-f6f140363995" providerId="ADAL" clId="{B5828CBA-A484-4798-B5A6-60968B568EAD}" dt="2018-11-13T05:48:54.338" v="2693" actId="1076"/>
          <ac:spMkLst>
            <pc:docMk/>
            <pc:sldMk cId="1956964821" sldId="260"/>
            <ac:spMk id="2" creationId="{9CC767B8-C8E0-4905-AC45-F9FD17C8DB76}"/>
          </ac:spMkLst>
        </pc:spChg>
        <pc:spChg chg="del">
          <ac:chgData name="Pavel Sobolev" userId="9301ccf2-e87f-429a-8428-f6f140363995" providerId="ADAL" clId="{B5828CBA-A484-4798-B5A6-60968B568EAD}" dt="2018-11-13T04:14:47.657" v="1097" actId="478"/>
          <ac:spMkLst>
            <pc:docMk/>
            <pc:sldMk cId="1956964821" sldId="260"/>
            <ac:spMk id="3" creationId="{8EC83C23-718D-4FF3-8CC0-9D13F57EC43A}"/>
          </ac:spMkLst>
        </pc:spChg>
        <pc:spChg chg="add del">
          <ac:chgData name="Pavel Sobolev" userId="9301ccf2-e87f-429a-8428-f6f140363995" providerId="ADAL" clId="{B5828CBA-A484-4798-B5A6-60968B568EAD}" dt="2018-11-13T04:15:00.224" v="1102" actId="26606"/>
          <ac:spMkLst>
            <pc:docMk/>
            <pc:sldMk cId="1956964821" sldId="260"/>
            <ac:spMk id="10" creationId="{823AC064-BC96-4F32-8AE1-B2FD38754823}"/>
          </ac:spMkLst>
        </pc:spChg>
        <pc:spChg chg="add del">
          <ac:chgData name="Pavel Sobolev" userId="9301ccf2-e87f-429a-8428-f6f140363995" providerId="ADAL" clId="{B5828CBA-A484-4798-B5A6-60968B568EAD}" dt="2018-11-13T04:15:03.758" v="1104" actId="26606"/>
          <ac:spMkLst>
            <pc:docMk/>
            <pc:sldMk cId="1956964821" sldId="260"/>
            <ac:spMk id="16" creationId="{F0810290-E788-4DE3-B716-DBE58CC6A8EF}"/>
          </ac:spMkLst>
        </pc:spChg>
        <pc:spChg chg="add del">
          <ac:chgData name="Pavel Sobolev" userId="9301ccf2-e87f-429a-8428-f6f140363995" providerId="ADAL" clId="{B5828CBA-A484-4798-B5A6-60968B568EAD}" dt="2018-11-13T04:15:03.758" v="1104" actId="26606"/>
          <ac:spMkLst>
            <pc:docMk/>
            <pc:sldMk cId="1956964821" sldId="260"/>
            <ac:spMk id="17" creationId="{5434194B-EB56-4062-98C6-CB72F287E3F7}"/>
          </ac:spMkLst>
        </pc:spChg>
        <pc:spChg chg="add del">
          <ac:chgData name="Pavel Sobolev" userId="9301ccf2-e87f-429a-8428-f6f140363995" providerId="ADAL" clId="{B5828CBA-A484-4798-B5A6-60968B568EAD}" dt="2018-11-13T04:15:03.758" v="1104" actId="26606"/>
          <ac:spMkLst>
            <pc:docMk/>
            <pc:sldMk cId="1956964821" sldId="260"/>
            <ac:spMk id="19" creationId="{B817D9AD-5E85-4E85-AC3E-43E24FA91AA1}"/>
          </ac:spMkLst>
        </pc:spChg>
        <pc:spChg chg="add del">
          <ac:chgData name="Pavel Sobolev" userId="9301ccf2-e87f-429a-8428-f6f140363995" providerId="ADAL" clId="{B5828CBA-A484-4798-B5A6-60968B568EAD}" dt="2018-11-13T04:15:09.008" v="1106" actId="26606"/>
          <ac:spMkLst>
            <pc:docMk/>
            <pc:sldMk cId="1956964821" sldId="260"/>
            <ac:spMk id="21" creationId="{72257994-BD97-4691-8B89-198A6D2BABDC}"/>
          </ac:spMkLst>
        </pc:spChg>
        <pc:spChg chg="add del">
          <ac:chgData name="Pavel Sobolev" userId="9301ccf2-e87f-429a-8428-f6f140363995" providerId="ADAL" clId="{B5828CBA-A484-4798-B5A6-60968B568EAD}" dt="2018-11-13T04:15:12.312" v="1108" actId="26606"/>
          <ac:spMkLst>
            <pc:docMk/>
            <pc:sldMk cId="1956964821" sldId="260"/>
            <ac:spMk id="23" creationId="{D6CF29CD-38B8-4924-BA11-6D60517487EF}"/>
          </ac:spMkLst>
        </pc:spChg>
        <pc:spChg chg="add del">
          <ac:chgData name="Pavel Sobolev" userId="9301ccf2-e87f-429a-8428-f6f140363995" providerId="ADAL" clId="{B5828CBA-A484-4798-B5A6-60968B568EAD}" dt="2018-11-13T04:15:14.392" v="1110" actId="26606"/>
          <ac:spMkLst>
            <pc:docMk/>
            <pc:sldMk cId="1956964821" sldId="260"/>
            <ac:spMk id="26" creationId="{5434194B-EB56-4062-98C6-CB72F287E3F7}"/>
          </ac:spMkLst>
        </pc:spChg>
        <pc:spChg chg="add del">
          <ac:chgData name="Pavel Sobolev" userId="9301ccf2-e87f-429a-8428-f6f140363995" providerId="ADAL" clId="{B5828CBA-A484-4798-B5A6-60968B568EAD}" dt="2018-11-13T04:15:14.392" v="1110" actId="26606"/>
          <ac:spMkLst>
            <pc:docMk/>
            <pc:sldMk cId="1956964821" sldId="260"/>
            <ac:spMk id="28" creationId="{B817D9AD-5E85-4E85-AC3E-43E24FA91AA1}"/>
          </ac:spMkLst>
        </pc:spChg>
        <pc:spChg chg="add del">
          <ac:chgData name="Pavel Sobolev" userId="9301ccf2-e87f-429a-8428-f6f140363995" providerId="ADAL" clId="{B5828CBA-A484-4798-B5A6-60968B568EAD}" dt="2018-11-13T04:15:14.392" v="1110" actId="26606"/>
          <ac:spMkLst>
            <pc:docMk/>
            <pc:sldMk cId="1956964821" sldId="260"/>
            <ac:spMk id="29" creationId="{F0810290-E788-4DE3-B716-DBE58CC6A8EF}"/>
          </ac:spMkLst>
        </pc:spChg>
        <pc:spChg chg="add del">
          <ac:chgData name="Pavel Sobolev" userId="9301ccf2-e87f-429a-8428-f6f140363995" providerId="ADAL" clId="{B5828CBA-A484-4798-B5A6-60968B568EAD}" dt="2018-11-13T04:15:18.064" v="1112" actId="26606"/>
          <ac:spMkLst>
            <pc:docMk/>
            <pc:sldMk cId="1956964821" sldId="260"/>
            <ac:spMk id="31" creationId="{0700D48D-C9AA-4000-A912-29A4FEA98A9F}"/>
          </ac:spMkLst>
        </pc:spChg>
        <pc:spChg chg="add del">
          <ac:chgData name="Pavel Sobolev" userId="9301ccf2-e87f-429a-8428-f6f140363995" providerId="ADAL" clId="{B5828CBA-A484-4798-B5A6-60968B568EAD}" dt="2018-11-13T04:15:22.691" v="1114" actId="26606"/>
          <ac:spMkLst>
            <pc:docMk/>
            <pc:sldMk cId="1956964821" sldId="260"/>
            <ac:spMk id="35" creationId="{823AC064-BC96-4F32-8AE1-B2FD38754823}"/>
          </ac:spMkLst>
        </pc:spChg>
        <pc:picChg chg="add mod ord">
          <ac:chgData name="Pavel Sobolev" userId="9301ccf2-e87f-429a-8428-f6f140363995" providerId="ADAL" clId="{B5828CBA-A484-4798-B5A6-60968B568EAD}" dt="2018-11-13T04:15:41.453" v="1121" actId="1076"/>
          <ac:picMkLst>
            <pc:docMk/>
            <pc:sldMk cId="1956964821" sldId="260"/>
            <ac:picMk id="4" creationId="{476A85F9-F958-4C79-96DF-461217DFBE2F}"/>
          </ac:picMkLst>
        </pc:picChg>
        <pc:picChg chg="add mod">
          <ac:chgData name="Pavel Sobolev" userId="9301ccf2-e87f-429a-8428-f6f140363995" providerId="ADAL" clId="{B5828CBA-A484-4798-B5A6-60968B568EAD}" dt="2018-11-13T04:15:47.108" v="1122" actId="1076"/>
          <ac:picMkLst>
            <pc:docMk/>
            <pc:sldMk cId="1956964821" sldId="260"/>
            <ac:picMk id="5" creationId="{5CC07186-AC0D-4636-8274-41EFE91F3C0A}"/>
          </ac:picMkLst>
        </pc:picChg>
        <pc:picChg chg="add del">
          <ac:chgData name="Pavel Sobolev" userId="9301ccf2-e87f-429a-8428-f6f140363995" providerId="ADAL" clId="{B5828CBA-A484-4798-B5A6-60968B568EAD}" dt="2018-11-13T04:15:03.758" v="1104" actId="26606"/>
          <ac:picMkLst>
            <pc:docMk/>
            <pc:sldMk cId="1956964821" sldId="260"/>
            <ac:picMk id="18" creationId="{B3746DB1-35A8-422F-9955-4F8E75DBB077}"/>
          </ac:picMkLst>
        </pc:picChg>
        <pc:picChg chg="add del">
          <ac:chgData name="Pavel Sobolev" userId="9301ccf2-e87f-429a-8428-f6f140363995" providerId="ADAL" clId="{B5828CBA-A484-4798-B5A6-60968B568EAD}" dt="2018-11-13T04:15:14.392" v="1110" actId="26606"/>
          <ac:picMkLst>
            <pc:docMk/>
            <pc:sldMk cId="1956964821" sldId="260"/>
            <ac:picMk id="27" creationId="{B3746DB1-35A8-422F-9955-4F8E75DBB077}"/>
          </ac:picMkLst>
        </pc:picChg>
        <pc:cxnChg chg="add del">
          <ac:chgData name="Pavel Sobolev" userId="9301ccf2-e87f-429a-8428-f6f140363995" providerId="ADAL" clId="{B5828CBA-A484-4798-B5A6-60968B568EAD}" dt="2018-11-13T04:15:00.224" v="1102" actId="26606"/>
          <ac:cxnSpMkLst>
            <pc:docMk/>
            <pc:sldMk cId="1956964821" sldId="260"/>
            <ac:cxnSpMk id="12" creationId="{7E7C77BC-7138-40B1-A15B-20F57A494629}"/>
          </ac:cxnSpMkLst>
        </pc:cxnChg>
        <pc:cxnChg chg="add del">
          <ac:chgData name="Pavel Sobolev" userId="9301ccf2-e87f-429a-8428-f6f140363995" providerId="ADAL" clId="{B5828CBA-A484-4798-B5A6-60968B568EAD}" dt="2018-11-13T04:15:00.224" v="1102" actId="26606"/>
          <ac:cxnSpMkLst>
            <pc:docMk/>
            <pc:sldMk cId="1956964821" sldId="260"/>
            <ac:cxnSpMk id="14" creationId="{DB146403-F3D6-484B-B2ED-97F9565D0370}"/>
          </ac:cxnSpMkLst>
        </pc:cxnChg>
        <pc:cxnChg chg="add del">
          <ac:chgData name="Pavel Sobolev" userId="9301ccf2-e87f-429a-8428-f6f140363995" providerId="ADAL" clId="{B5828CBA-A484-4798-B5A6-60968B568EAD}" dt="2018-11-13T04:15:12.312" v="1108" actId="26606"/>
          <ac:cxnSpMkLst>
            <pc:docMk/>
            <pc:sldMk cId="1956964821" sldId="260"/>
            <ac:cxnSpMk id="24" creationId="{3D83F26F-C55B-4A92-9AFF-4894D14E27C5}"/>
          </ac:cxnSpMkLst>
        </pc:cxnChg>
        <pc:cxnChg chg="add del">
          <ac:chgData name="Pavel Sobolev" userId="9301ccf2-e87f-429a-8428-f6f140363995" providerId="ADAL" clId="{B5828CBA-A484-4798-B5A6-60968B568EAD}" dt="2018-11-13T04:15:18.064" v="1112" actId="26606"/>
          <ac:cxnSpMkLst>
            <pc:docMk/>
            <pc:sldMk cId="1956964821" sldId="260"/>
            <ac:cxnSpMk id="32" creationId="{805E69BC-D844-4AB5-9E35-ED458EE29655}"/>
          </ac:cxnSpMkLst>
        </pc:cxnChg>
        <pc:cxnChg chg="add del">
          <ac:chgData name="Pavel Sobolev" userId="9301ccf2-e87f-429a-8428-f6f140363995" providerId="ADAL" clId="{B5828CBA-A484-4798-B5A6-60968B568EAD}" dt="2018-11-13T04:15:18.064" v="1112" actId="26606"/>
          <ac:cxnSpMkLst>
            <pc:docMk/>
            <pc:sldMk cId="1956964821" sldId="260"/>
            <ac:cxnSpMk id="33" creationId="{4312C673-8179-457E-AD2A-D1FAE4CC961A}"/>
          </ac:cxnSpMkLst>
        </pc:cxnChg>
        <pc:cxnChg chg="add del">
          <ac:chgData name="Pavel Sobolev" userId="9301ccf2-e87f-429a-8428-f6f140363995" providerId="ADAL" clId="{B5828CBA-A484-4798-B5A6-60968B568EAD}" dt="2018-11-13T04:15:22.691" v="1114" actId="26606"/>
          <ac:cxnSpMkLst>
            <pc:docMk/>
            <pc:sldMk cId="1956964821" sldId="260"/>
            <ac:cxnSpMk id="36" creationId="{7E7C77BC-7138-40B1-A15B-20F57A494629}"/>
          </ac:cxnSpMkLst>
        </pc:cxnChg>
        <pc:cxnChg chg="add del">
          <ac:chgData name="Pavel Sobolev" userId="9301ccf2-e87f-429a-8428-f6f140363995" providerId="ADAL" clId="{B5828CBA-A484-4798-B5A6-60968B568EAD}" dt="2018-11-13T04:15:22.691" v="1114" actId="26606"/>
          <ac:cxnSpMkLst>
            <pc:docMk/>
            <pc:sldMk cId="1956964821" sldId="260"/>
            <ac:cxnSpMk id="37" creationId="{DB146403-F3D6-484B-B2ED-97F9565D0370}"/>
          </ac:cxnSpMkLst>
        </pc:cxnChg>
      </pc:sldChg>
      <pc:sldChg chg="addSp delSp modSp add">
        <pc:chgData name="Pavel Sobolev" userId="9301ccf2-e87f-429a-8428-f6f140363995" providerId="ADAL" clId="{B5828CBA-A484-4798-B5A6-60968B568EAD}" dt="2018-11-13T05:49:12.110" v="2696" actId="2711"/>
        <pc:sldMkLst>
          <pc:docMk/>
          <pc:sldMk cId="723399531" sldId="261"/>
        </pc:sldMkLst>
        <pc:spChg chg="mod">
          <ac:chgData name="Pavel Sobolev" userId="9301ccf2-e87f-429a-8428-f6f140363995" providerId="ADAL" clId="{B5828CBA-A484-4798-B5A6-60968B568EAD}" dt="2018-11-13T05:49:12.110" v="2696" actId="2711"/>
          <ac:spMkLst>
            <pc:docMk/>
            <pc:sldMk cId="723399531" sldId="261"/>
            <ac:spMk id="2" creationId="{9CC767B8-C8E0-4905-AC45-F9FD17C8DB76}"/>
          </ac:spMkLst>
        </pc:spChg>
        <pc:picChg chg="del">
          <ac:chgData name="Pavel Sobolev" userId="9301ccf2-e87f-429a-8428-f6f140363995" providerId="ADAL" clId="{B5828CBA-A484-4798-B5A6-60968B568EAD}" dt="2018-11-13T04:16:34.173" v="1125" actId="478"/>
          <ac:picMkLst>
            <pc:docMk/>
            <pc:sldMk cId="723399531" sldId="261"/>
            <ac:picMk id="4" creationId="{476A85F9-F958-4C79-96DF-461217DFBE2F}"/>
          </ac:picMkLst>
        </pc:picChg>
        <pc:picChg chg="del">
          <ac:chgData name="Pavel Sobolev" userId="9301ccf2-e87f-429a-8428-f6f140363995" providerId="ADAL" clId="{B5828CBA-A484-4798-B5A6-60968B568EAD}" dt="2018-11-13T04:16:44.381" v="1128" actId="478"/>
          <ac:picMkLst>
            <pc:docMk/>
            <pc:sldMk cId="723399531" sldId="261"/>
            <ac:picMk id="5" creationId="{5CC07186-AC0D-4636-8274-41EFE91F3C0A}"/>
          </ac:picMkLst>
        </pc:picChg>
        <pc:picChg chg="add mod">
          <ac:chgData name="Pavel Sobolev" userId="9301ccf2-e87f-429a-8428-f6f140363995" providerId="ADAL" clId="{B5828CBA-A484-4798-B5A6-60968B568EAD}" dt="2018-11-13T04:35:04.749" v="1782" actId="1038"/>
          <ac:picMkLst>
            <pc:docMk/>
            <pc:sldMk cId="723399531" sldId="261"/>
            <ac:picMk id="6" creationId="{D8260B1A-4F56-4D14-B5D9-400B870716EE}"/>
          </ac:picMkLst>
        </pc:picChg>
        <pc:picChg chg="add mod">
          <ac:chgData name="Pavel Sobolev" userId="9301ccf2-e87f-429a-8428-f6f140363995" providerId="ADAL" clId="{B5828CBA-A484-4798-B5A6-60968B568EAD}" dt="2018-11-13T04:35:18.989" v="1885" actId="1037"/>
          <ac:picMkLst>
            <pc:docMk/>
            <pc:sldMk cId="723399531" sldId="261"/>
            <ac:picMk id="7" creationId="{E9A37267-E122-484B-881A-3506D34BD9DE}"/>
          </ac:picMkLst>
        </pc:picChg>
      </pc:sldChg>
      <pc:sldChg chg="addSp delSp modSp add mod setBg setClrOvrMap">
        <pc:chgData name="Pavel Sobolev" userId="9301ccf2-e87f-429a-8428-f6f140363995" providerId="ADAL" clId="{B5828CBA-A484-4798-B5A6-60968B568EAD}" dt="2018-11-13T05:49:46.186" v="2703" actId="14100"/>
        <pc:sldMkLst>
          <pc:docMk/>
          <pc:sldMk cId="2514832427" sldId="262"/>
        </pc:sldMkLst>
        <pc:spChg chg="mod">
          <ac:chgData name="Pavel Sobolev" userId="9301ccf2-e87f-429a-8428-f6f140363995" providerId="ADAL" clId="{B5828CBA-A484-4798-B5A6-60968B568EAD}" dt="2018-11-13T05:49:46.186" v="2703" actId="14100"/>
          <ac:spMkLst>
            <pc:docMk/>
            <pc:sldMk cId="2514832427" sldId="262"/>
            <ac:spMk id="2" creationId="{E157A315-1485-45A0-B784-EF19D0B6CB5F}"/>
          </ac:spMkLst>
        </pc:spChg>
        <pc:spChg chg="mod">
          <ac:chgData name="Pavel Sobolev" userId="9301ccf2-e87f-429a-8428-f6f140363995" providerId="ADAL" clId="{B5828CBA-A484-4798-B5A6-60968B568EAD}" dt="2018-11-13T04:34:12.856" v="1698" actId="20577"/>
          <ac:spMkLst>
            <pc:docMk/>
            <pc:sldMk cId="2514832427" sldId="262"/>
            <ac:spMk id="3" creationId="{EEFD3307-FB2B-40AF-9954-34287ACADDE8}"/>
          </ac:spMkLst>
        </pc:spChg>
        <pc:spChg chg="add del">
          <ac:chgData name="Pavel Sobolev" userId="9301ccf2-e87f-429a-8428-f6f140363995" providerId="ADAL" clId="{B5828CBA-A484-4798-B5A6-60968B568EAD}" dt="2018-11-13T04:27:41.501" v="1270" actId="26606"/>
          <ac:spMkLst>
            <pc:docMk/>
            <pc:sldMk cId="2514832427" sldId="262"/>
            <ac:spMk id="13" creationId="{EF9B8DF2-C3F5-49A2-94D2-F7B65A0F1F15}"/>
          </ac:spMkLst>
        </pc:spChg>
        <pc:spChg chg="add del">
          <ac:chgData name="Pavel Sobolev" userId="9301ccf2-e87f-429a-8428-f6f140363995" providerId="ADAL" clId="{B5828CBA-A484-4798-B5A6-60968B568EAD}" dt="2018-11-13T04:27:47.836" v="1274" actId="26606"/>
          <ac:spMkLst>
            <pc:docMk/>
            <pc:sldMk cId="2514832427" sldId="262"/>
            <ac:spMk id="17" creationId="{DE9FA85F-F0FB-4952-A05F-04CC67B18EE5}"/>
          </ac:spMkLst>
        </pc:spChg>
        <pc:spChg chg="add del">
          <ac:chgData name="Pavel Sobolev" userId="9301ccf2-e87f-429a-8428-f6f140363995" providerId="ADAL" clId="{B5828CBA-A484-4798-B5A6-60968B568EAD}" dt="2018-11-13T04:27:47.836" v="1274" actId="26606"/>
          <ac:spMkLst>
            <pc:docMk/>
            <pc:sldMk cId="2514832427" sldId="262"/>
            <ac:spMk id="19" creationId="{FEBD362A-CC27-47D9-8FC3-A5E91BA0760C}"/>
          </ac:spMkLst>
        </pc:spChg>
        <pc:spChg chg="add del">
          <ac:chgData name="Pavel Sobolev" userId="9301ccf2-e87f-429a-8428-f6f140363995" providerId="ADAL" clId="{B5828CBA-A484-4798-B5A6-60968B568EAD}" dt="2018-11-13T04:27:47.836" v="1274" actId="26606"/>
          <ac:spMkLst>
            <pc:docMk/>
            <pc:sldMk cId="2514832427" sldId="262"/>
            <ac:spMk id="1030" creationId="{DEE5C6BA-FE2A-4C38-8D88-E70C06E54F82}"/>
          </ac:spMkLst>
        </pc:spChg>
        <pc:spChg chg="add del">
          <ac:chgData name="Pavel Sobolev" userId="9301ccf2-e87f-429a-8428-f6f140363995" providerId="ADAL" clId="{B5828CBA-A484-4798-B5A6-60968B568EAD}" dt="2018-11-13T04:27:49.021" v="1276" actId="26606"/>
          <ac:spMkLst>
            <pc:docMk/>
            <pc:sldMk cId="2514832427" sldId="262"/>
            <ac:spMk id="1032" creationId="{F64F6814-96D5-4463-898E-405CC0C40147}"/>
          </ac:spMkLst>
        </pc:spChg>
        <pc:spChg chg="add del">
          <ac:chgData name="Pavel Sobolev" userId="9301ccf2-e87f-429a-8428-f6f140363995" providerId="ADAL" clId="{B5828CBA-A484-4798-B5A6-60968B568EAD}" dt="2018-11-13T04:29:19.908" v="1295" actId="26606"/>
          <ac:spMkLst>
            <pc:docMk/>
            <pc:sldMk cId="2514832427" sldId="262"/>
            <ac:spMk id="1034" creationId="{EF9B8DF2-C3F5-49A2-94D2-F7B65A0F1F15}"/>
          </ac:spMkLst>
        </pc:spChg>
        <pc:graphicFrameChg chg="add del mod">
          <ac:chgData name="Pavel Sobolev" userId="9301ccf2-e87f-429a-8428-f6f140363995" providerId="ADAL" clId="{B5828CBA-A484-4798-B5A6-60968B568EAD}" dt="2018-11-13T04:27:01.871" v="1264"/>
          <ac:graphicFrameMkLst>
            <pc:docMk/>
            <pc:sldMk cId="2514832427" sldId="262"/>
            <ac:graphicFrameMk id="4" creationId="{345DC077-70EE-4676-81AA-020CAEE7797C}"/>
          </ac:graphicFrameMkLst>
        </pc:graphicFrameChg>
        <pc:picChg chg="add mod ord">
          <ac:chgData name="Pavel Sobolev" userId="9301ccf2-e87f-429a-8428-f6f140363995" providerId="ADAL" clId="{B5828CBA-A484-4798-B5A6-60968B568EAD}" dt="2018-11-13T04:29:33.862" v="1298" actId="14100"/>
          <ac:picMkLst>
            <pc:docMk/>
            <pc:sldMk cId="2514832427" sldId="262"/>
            <ac:picMk id="7" creationId="{C823EE5C-E163-45C4-945F-BE3A171C0A81}"/>
          </ac:picMkLst>
        </pc:picChg>
        <pc:picChg chg="add mod ord">
          <ac:chgData name="Pavel Sobolev" userId="9301ccf2-e87f-429a-8428-f6f140363995" providerId="ADAL" clId="{B5828CBA-A484-4798-B5A6-60968B568EAD}" dt="2018-11-13T04:29:26.576" v="1296" actId="1076"/>
          <ac:picMkLst>
            <pc:docMk/>
            <pc:sldMk cId="2514832427" sldId="262"/>
            <ac:picMk id="8" creationId="{DD0326C7-8C86-407D-8CA4-58E4F51F62CB}"/>
          </ac:picMkLst>
        </pc:picChg>
        <pc:picChg chg="add del">
          <ac:chgData name="Pavel Sobolev" userId="9301ccf2-e87f-429a-8428-f6f140363995" providerId="ADAL" clId="{B5828CBA-A484-4798-B5A6-60968B568EAD}" dt="2018-11-13T04:27:47.836" v="1274" actId="26606"/>
          <ac:picMkLst>
            <pc:docMk/>
            <pc:sldMk cId="2514832427" sldId="262"/>
            <ac:picMk id="15" creationId="{53E66F28-0926-4CFB-BDAB-646CAB184CB0}"/>
          </ac:picMkLst>
        </pc:picChg>
        <pc:picChg chg="add del mod">
          <ac:chgData name="Pavel Sobolev" userId="9301ccf2-e87f-429a-8428-f6f140363995" providerId="ADAL" clId="{B5828CBA-A484-4798-B5A6-60968B568EAD}" dt="2018-11-13T04:27:01.871" v="1264"/>
          <ac:picMkLst>
            <pc:docMk/>
            <pc:sldMk cId="2514832427" sldId="262"/>
            <ac:picMk id="1025" creationId="{C6EA781F-88DC-4369-AE19-B193680C8D1D}"/>
          </ac:picMkLst>
        </pc:picChg>
        <pc:picChg chg="add del mod">
          <ac:chgData name="Pavel Sobolev" userId="9301ccf2-e87f-429a-8428-f6f140363995" providerId="ADAL" clId="{B5828CBA-A484-4798-B5A6-60968B568EAD}" dt="2018-11-13T04:27:01.871" v="1264"/>
          <ac:picMkLst>
            <pc:docMk/>
            <pc:sldMk cId="2514832427" sldId="262"/>
            <ac:picMk id="1026" creationId="{99DAD653-4439-43C4-931A-546B89634D8B}"/>
          </ac:picMkLst>
        </pc:picChg>
        <pc:picChg chg="add del">
          <ac:chgData name="Pavel Sobolev" userId="9301ccf2-e87f-429a-8428-f6f140363995" providerId="ADAL" clId="{B5828CBA-A484-4798-B5A6-60968B568EAD}" dt="2018-11-13T04:27:45.326" v="1272" actId="26606"/>
          <ac:picMkLst>
            <pc:docMk/>
            <pc:sldMk cId="2514832427" sldId="262"/>
            <ac:picMk id="1028" creationId="{22901FED-4FC9-4ED5-8123-C98BCD1616BA}"/>
          </ac:picMkLst>
        </pc:picChg>
      </pc:sldChg>
      <pc:sldChg chg="addSp delSp modSp add">
        <pc:chgData name="Pavel Sobolev" userId="9301ccf2-e87f-429a-8428-f6f140363995" providerId="ADAL" clId="{B5828CBA-A484-4798-B5A6-60968B568EAD}" dt="2018-11-13T05:48:25.122" v="2687" actId="14100"/>
        <pc:sldMkLst>
          <pc:docMk/>
          <pc:sldMk cId="449712291" sldId="263"/>
        </pc:sldMkLst>
        <pc:spChg chg="mod ord">
          <ac:chgData name="Pavel Sobolev" userId="9301ccf2-e87f-429a-8428-f6f140363995" providerId="ADAL" clId="{B5828CBA-A484-4798-B5A6-60968B568EAD}" dt="2018-11-13T05:48:25.122" v="2687" actId="14100"/>
          <ac:spMkLst>
            <pc:docMk/>
            <pc:sldMk cId="449712291" sldId="263"/>
            <ac:spMk id="2" creationId="{D391A26F-343A-4AF8-8543-A8E4BBB113B6}"/>
          </ac:spMkLst>
        </pc:spChg>
        <pc:spChg chg="del">
          <ac:chgData name="Pavel Sobolev" userId="9301ccf2-e87f-429a-8428-f6f140363995" providerId="ADAL" clId="{B5828CBA-A484-4798-B5A6-60968B568EAD}" dt="2018-11-13T04:19:27.105" v="1195" actId="478"/>
          <ac:spMkLst>
            <pc:docMk/>
            <pc:sldMk cId="449712291" sldId="263"/>
            <ac:spMk id="3" creationId="{F256B5FC-BDDC-4787-88C5-5DEF4A578002}"/>
          </ac:spMkLst>
        </pc:spChg>
        <pc:picChg chg="add mod">
          <ac:chgData name="Pavel Sobolev" userId="9301ccf2-e87f-429a-8428-f6f140363995" providerId="ADAL" clId="{B5828CBA-A484-4798-B5A6-60968B568EAD}" dt="2018-11-13T04:21:03.979" v="1246" actId="14100"/>
          <ac:picMkLst>
            <pc:docMk/>
            <pc:sldMk cId="449712291" sldId="263"/>
            <ac:picMk id="4" creationId="{4B1B6AEE-2644-480F-BF5D-694F4ED3F44A}"/>
          </ac:picMkLst>
        </pc:picChg>
      </pc:sldChg>
      <pc:sldChg chg="addSp modSp add del">
        <pc:chgData name="Pavel Sobolev" userId="9301ccf2-e87f-429a-8428-f6f140363995" providerId="ADAL" clId="{B5828CBA-A484-4798-B5A6-60968B568EAD}" dt="2018-11-15T00:37:42.602" v="3201" actId="2696"/>
        <pc:sldMkLst>
          <pc:docMk/>
          <pc:sldMk cId="3989628250" sldId="264"/>
        </pc:sldMkLst>
        <pc:spChg chg="mod">
          <ac:chgData name="Pavel Sobolev" userId="9301ccf2-e87f-429a-8428-f6f140363995" providerId="ADAL" clId="{B5828CBA-A484-4798-B5A6-60968B568EAD}" dt="2018-11-13T05:46:52.346" v="2610" actId="1076"/>
          <ac:spMkLst>
            <pc:docMk/>
            <pc:sldMk cId="3989628250" sldId="264"/>
            <ac:spMk id="2" creationId="{64A36644-F687-4C22-BAED-0A702B77B9BB}"/>
          </ac:spMkLst>
        </pc:spChg>
        <pc:spChg chg="mod">
          <ac:chgData name="Pavel Sobolev" userId="9301ccf2-e87f-429a-8428-f6f140363995" providerId="ADAL" clId="{B5828CBA-A484-4798-B5A6-60968B568EAD}" dt="2018-11-15T00:31:36.858" v="2799" actId="20577"/>
          <ac:spMkLst>
            <pc:docMk/>
            <pc:sldMk cId="3989628250" sldId="264"/>
            <ac:spMk id="3" creationId="{862EA8FF-A968-4360-9665-6335950CC49D}"/>
          </ac:spMkLst>
        </pc:spChg>
        <pc:spChg chg="add mod">
          <ac:chgData name="Pavel Sobolev" userId="9301ccf2-e87f-429a-8428-f6f140363995" providerId="ADAL" clId="{B5828CBA-A484-4798-B5A6-60968B568EAD}" dt="2018-11-15T00:32:29.232" v="2874" actId="20577"/>
          <ac:spMkLst>
            <pc:docMk/>
            <pc:sldMk cId="3989628250" sldId="264"/>
            <ac:spMk id="6" creationId="{E3268B8A-2B60-4A24-888F-B03ED2615DC2}"/>
          </ac:spMkLst>
        </pc:spChg>
        <pc:picChg chg="add mod">
          <ac:chgData name="Pavel Sobolev" userId="9301ccf2-e87f-429a-8428-f6f140363995" providerId="ADAL" clId="{B5828CBA-A484-4798-B5A6-60968B568EAD}" dt="2018-11-15T00:31:52.635" v="2804" actId="1076"/>
          <ac:picMkLst>
            <pc:docMk/>
            <pc:sldMk cId="3989628250" sldId="264"/>
            <ac:picMk id="4" creationId="{B45C73E4-4AC0-48BA-8B97-F5478BBCA5CB}"/>
          </ac:picMkLst>
        </pc:picChg>
        <pc:picChg chg="add mod">
          <ac:chgData name="Pavel Sobolev" userId="9301ccf2-e87f-429a-8428-f6f140363995" providerId="ADAL" clId="{B5828CBA-A484-4798-B5A6-60968B568EAD}" dt="2018-11-15T00:31:13.916" v="2769" actId="1076"/>
          <ac:picMkLst>
            <pc:docMk/>
            <pc:sldMk cId="3989628250" sldId="264"/>
            <ac:picMk id="5" creationId="{1ABC4CC7-FB7B-4910-88B7-620D27439183}"/>
          </ac:picMkLst>
        </pc:picChg>
      </pc:sldChg>
      <pc:sldChg chg="addSp delSp modSp add">
        <pc:chgData name="Pavel Sobolev" userId="9301ccf2-e87f-429a-8428-f6f140363995" providerId="ADAL" clId="{B5828CBA-A484-4798-B5A6-60968B568EAD}" dt="2018-11-15T00:40:09.656" v="3265" actId="1076"/>
        <pc:sldMkLst>
          <pc:docMk/>
          <pc:sldMk cId="1851519446" sldId="265"/>
        </pc:sldMkLst>
        <pc:spChg chg="mod">
          <ac:chgData name="Pavel Sobolev" userId="9301ccf2-e87f-429a-8428-f6f140363995" providerId="ADAL" clId="{B5828CBA-A484-4798-B5A6-60968B568EAD}" dt="2018-11-15T00:39:51.992" v="3256" actId="1076"/>
          <ac:spMkLst>
            <pc:docMk/>
            <pc:sldMk cId="1851519446" sldId="265"/>
            <ac:spMk id="2" creationId="{64A36644-F687-4C22-BAED-0A702B77B9BB}"/>
          </ac:spMkLst>
        </pc:spChg>
        <pc:spChg chg="del">
          <ac:chgData name="Pavel Sobolev" userId="9301ccf2-e87f-429a-8428-f6f140363995" providerId="ADAL" clId="{B5828CBA-A484-4798-B5A6-60968B568EAD}" dt="2018-11-13T05:14:17.434" v="2284" actId="478"/>
          <ac:spMkLst>
            <pc:docMk/>
            <pc:sldMk cId="1851519446" sldId="265"/>
            <ac:spMk id="3" creationId="{862EA8FF-A968-4360-9665-6335950CC49D}"/>
          </ac:spMkLst>
        </pc:spChg>
        <pc:picChg chg="add del mod">
          <ac:chgData name="Pavel Sobolev" userId="9301ccf2-e87f-429a-8428-f6f140363995" providerId="ADAL" clId="{B5828CBA-A484-4798-B5A6-60968B568EAD}" dt="2018-11-13T05:15:07.140" v="2299"/>
          <ac:picMkLst>
            <pc:docMk/>
            <pc:sldMk cId="1851519446" sldId="265"/>
            <ac:picMk id="4" creationId="{CF1F195E-4B46-49AF-86F0-5BB0F25E022F}"/>
          </ac:picMkLst>
        </pc:picChg>
        <pc:picChg chg="add del mod">
          <ac:chgData name="Pavel Sobolev" userId="9301ccf2-e87f-429a-8428-f6f140363995" providerId="ADAL" clId="{B5828CBA-A484-4798-B5A6-60968B568EAD}" dt="2018-11-13T05:15:07.140" v="2299"/>
          <ac:picMkLst>
            <pc:docMk/>
            <pc:sldMk cId="1851519446" sldId="265"/>
            <ac:picMk id="5" creationId="{ABA5AEDA-F4B7-45BC-905D-B0EFD5A42D25}"/>
          </ac:picMkLst>
        </pc:picChg>
        <pc:picChg chg="add mod">
          <ac:chgData name="Pavel Sobolev" userId="9301ccf2-e87f-429a-8428-f6f140363995" providerId="ADAL" clId="{B5828CBA-A484-4798-B5A6-60968B568EAD}" dt="2018-11-15T00:40:09.656" v="3265" actId="1076"/>
          <ac:picMkLst>
            <pc:docMk/>
            <pc:sldMk cId="1851519446" sldId="265"/>
            <ac:picMk id="6" creationId="{AD6355CD-6391-4B52-9C9A-91CEA8C772D4}"/>
          </ac:picMkLst>
        </pc:picChg>
      </pc:sldChg>
      <pc:sldChg chg="addSp delSp modSp add ord">
        <pc:chgData name="Pavel Sobolev" userId="9301ccf2-e87f-429a-8428-f6f140363995" providerId="ADAL" clId="{B5828CBA-A484-4798-B5A6-60968B568EAD}" dt="2018-11-15T00:38:19.976" v="3207" actId="1037"/>
        <pc:sldMkLst>
          <pc:docMk/>
          <pc:sldMk cId="320422757" sldId="266"/>
        </pc:sldMkLst>
        <pc:spChg chg="mod">
          <ac:chgData name="Pavel Sobolev" userId="9301ccf2-e87f-429a-8428-f6f140363995" providerId="ADAL" clId="{B5828CBA-A484-4798-B5A6-60968B568EAD}" dt="2018-11-13T05:45:50.116" v="2568" actId="1076"/>
          <ac:spMkLst>
            <pc:docMk/>
            <pc:sldMk cId="320422757" sldId="266"/>
            <ac:spMk id="2" creationId="{64A36644-F687-4C22-BAED-0A702B77B9BB}"/>
          </ac:spMkLst>
        </pc:spChg>
        <pc:spChg chg="del">
          <ac:chgData name="Pavel Sobolev" userId="9301ccf2-e87f-429a-8428-f6f140363995" providerId="ADAL" clId="{B5828CBA-A484-4798-B5A6-60968B568EAD}" dt="2018-11-13T05:27:30.636" v="2488" actId="478"/>
          <ac:spMkLst>
            <pc:docMk/>
            <pc:sldMk cId="320422757" sldId="266"/>
            <ac:spMk id="3" creationId="{862EA8FF-A968-4360-9665-6335950CC49D}"/>
          </ac:spMkLst>
        </pc:spChg>
        <pc:graphicFrameChg chg="add mod">
          <ac:chgData name="Pavel Sobolev" userId="9301ccf2-e87f-429a-8428-f6f140363995" providerId="ADAL" clId="{B5828CBA-A484-4798-B5A6-60968B568EAD}" dt="2018-11-15T00:38:19.976" v="3207" actId="1037"/>
          <ac:graphicFrameMkLst>
            <pc:docMk/>
            <pc:sldMk cId="320422757" sldId="266"/>
            <ac:graphicFrameMk id="4" creationId="{80D2E82E-70CC-4CBE-8890-6AC81441FC32}"/>
          </ac:graphicFrameMkLst>
        </pc:graphicFrameChg>
      </pc:sldChg>
      <pc:sldChg chg="addSp delSp modSp add mod setBg">
        <pc:chgData name="Pavel Sobolev" userId="9301ccf2-e87f-429a-8428-f6f140363995" providerId="ADAL" clId="{B5828CBA-A484-4798-B5A6-60968B568EAD}" dt="2018-11-15T00:43:32.869" v="3308" actId="208"/>
        <pc:sldMkLst>
          <pc:docMk/>
          <pc:sldMk cId="3751503388" sldId="267"/>
        </pc:sldMkLst>
        <pc:spChg chg="del">
          <ac:chgData name="Pavel Sobolev" userId="9301ccf2-e87f-429a-8428-f6f140363995" providerId="ADAL" clId="{B5828CBA-A484-4798-B5A6-60968B568EAD}" dt="2018-11-13T05:34:24.033" v="2507" actId="478"/>
          <ac:spMkLst>
            <pc:docMk/>
            <pc:sldMk cId="3751503388" sldId="267"/>
            <ac:spMk id="2" creationId="{64A36644-F687-4C22-BAED-0A702B77B9BB}"/>
          </ac:spMkLst>
        </pc:spChg>
        <pc:spChg chg="add mod">
          <ac:chgData name="Pavel Sobolev" userId="9301ccf2-e87f-429a-8428-f6f140363995" providerId="ADAL" clId="{B5828CBA-A484-4798-B5A6-60968B568EAD}" dt="2018-11-15T00:43:32.869" v="3308" actId="208"/>
          <ac:spMkLst>
            <pc:docMk/>
            <pc:sldMk cId="3751503388" sldId="267"/>
            <ac:spMk id="2" creationId="{C9AC1839-FBCC-43A0-9287-C69C1C400935}"/>
          </ac:spMkLst>
        </pc:spChg>
        <pc:spChg chg="del">
          <ac:chgData name="Pavel Sobolev" userId="9301ccf2-e87f-429a-8428-f6f140363995" providerId="ADAL" clId="{B5828CBA-A484-4798-B5A6-60968B568EAD}" dt="2018-11-13T05:34:21.560" v="2506" actId="478"/>
          <ac:spMkLst>
            <pc:docMk/>
            <pc:sldMk cId="3751503388" sldId="267"/>
            <ac:spMk id="3" creationId="{862EA8FF-A968-4360-9665-6335950CC49D}"/>
          </ac:spMkLst>
        </pc:spChg>
        <pc:picChg chg="add mod">
          <ac:chgData name="Pavel Sobolev" userId="9301ccf2-e87f-429a-8428-f6f140363995" providerId="ADAL" clId="{B5828CBA-A484-4798-B5A6-60968B568EAD}" dt="2018-11-13T05:38:16.991" v="2515" actId="26606"/>
          <ac:picMkLst>
            <pc:docMk/>
            <pc:sldMk cId="3751503388" sldId="267"/>
            <ac:picMk id="4" creationId="{B849E156-E09B-472D-820E-5A17BC7B6FE5}"/>
          </ac:picMkLst>
        </pc:picChg>
      </pc:sldChg>
      <pc:sldChg chg="modSp add">
        <pc:chgData name="Pavel Sobolev" userId="9301ccf2-e87f-429a-8428-f6f140363995" providerId="ADAL" clId="{B5828CBA-A484-4798-B5A6-60968B568EAD}" dt="2018-11-15T00:53:51.540" v="4067" actId="20577"/>
        <pc:sldMkLst>
          <pc:docMk/>
          <pc:sldMk cId="623612421" sldId="268"/>
        </pc:sldMkLst>
        <pc:spChg chg="mod">
          <ac:chgData name="Pavel Sobolev" userId="9301ccf2-e87f-429a-8428-f6f140363995" providerId="ADAL" clId="{B5828CBA-A484-4798-B5A6-60968B568EAD}" dt="2018-11-15T00:48:26.607" v="3817"/>
          <ac:spMkLst>
            <pc:docMk/>
            <pc:sldMk cId="623612421" sldId="268"/>
            <ac:spMk id="2" creationId="{64A36644-F687-4C22-BAED-0A702B77B9BB}"/>
          </ac:spMkLst>
        </pc:spChg>
        <pc:spChg chg="mod">
          <ac:chgData name="Pavel Sobolev" userId="9301ccf2-e87f-429a-8428-f6f140363995" providerId="ADAL" clId="{B5828CBA-A484-4798-B5A6-60968B568EAD}" dt="2018-11-15T00:53:51.540" v="4067" actId="20577"/>
          <ac:spMkLst>
            <pc:docMk/>
            <pc:sldMk cId="623612421" sldId="268"/>
            <ac:spMk id="3" creationId="{862EA8FF-A968-4360-9665-6335950CC49D}"/>
          </ac:spMkLst>
        </pc:spChg>
      </pc:sldChg>
      <pc:sldChg chg="delSp modSp add">
        <pc:chgData name="Pavel Sobolev" userId="9301ccf2-e87f-429a-8428-f6f140363995" providerId="ADAL" clId="{B5828CBA-A484-4798-B5A6-60968B568EAD}" dt="2018-11-15T00:53:12.004" v="4055" actId="255"/>
        <pc:sldMkLst>
          <pc:docMk/>
          <pc:sldMk cId="2816543611" sldId="269"/>
        </pc:sldMkLst>
        <pc:spChg chg="mod">
          <ac:chgData name="Pavel Sobolev" userId="9301ccf2-e87f-429a-8428-f6f140363995" providerId="ADAL" clId="{B5828CBA-A484-4798-B5A6-60968B568EAD}" dt="2018-11-15T00:53:12.004" v="4055" actId="255"/>
          <ac:spMkLst>
            <pc:docMk/>
            <pc:sldMk cId="2816543611" sldId="269"/>
            <ac:spMk id="2" creationId="{64A36644-F687-4C22-BAED-0A702B77B9BB}"/>
          </ac:spMkLst>
        </pc:spChg>
        <pc:spChg chg="del">
          <ac:chgData name="Pavel Sobolev" userId="9301ccf2-e87f-429a-8428-f6f140363995" providerId="ADAL" clId="{B5828CBA-A484-4798-B5A6-60968B568EAD}" dt="2018-11-15T00:52:57.271" v="4052" actId="478"/>
          <ac:spMkLst>
            <pc:docMk/>
            <pc:sldMk cId="2816543611" sldId="269"/>
            <ac:spMk id="3" creationId="{862EA8FF-A968-4360-9665-6335950CC49D}"/>
          </ac:spMkLst>
        </pc:spChg>
      </pc:sldChg>
      <pc:sldChg chg="add del">
        <pc:chgData name="Pavel Sobolev" userId="9301ccf2-e87f-429a-8428-f6f140363995" providerId="ADAL" clId="{B5828CBA-A484-4798-B5A6-60968B568EAD}" dt="2018-11-15T00:52:38.717" v="4029" actId="2696"/>
        <pc:sldMkLst>
          <pc:docMk/>
          <pc:sldMk cId="3500680902" sldId="270"/>
        </pc:sldMkLst>
      </pc:sldChg>
      <pc:sldChg chg="add del">
        <pc:chgData name="Pavel Sobolev" userId="9301ccf2-e87f-429a-8428-f6f140363995" providerId="ADAL" clId="{B5828CBA-A484-4798-B5A6-60968B568EAD}" dt="2018-11-15T00:52:38.724" v="4030" actId="2696"/>
        <pc:sldMkLst>
          <pc:docMk/>
          <pc:sldMk cId="3620814518" sldId="271"/>
        </pc:sldMkLst>
      </pc:sldChg>
      <pc:sldChg chg="add del">
        <pc:chgData name="Pavel Sobolev" userId="9301ccf2-e87f-429a-8428-f6f140363995" providerId="ADAL" clId="{B5828CBA-A484-4798-B5A6-60968B568EAD}" dt="2018-11-15T00:52:38.733" v="4031" actId="2696"/>
        <pc:sldMkLst>
          <pc:docMk/>
          <pc:sldMk cId="3692942724" sldId="272"/>
        </pc:sldMkLst>
      </pc:sldChg>
      <pc:sldChg chg="add del">
        <pc:chgData name="Pavel Sobolev" userId="9301ccf2-e87f-429a-8428-f6f140363995" providerId="ADAL" clId="{B5828CBA-A484-4798-B5A6-60968B568EAD}" dt="2018-11-15T00:52:38.741" v="4032" actId="2696"/>
        <pc:sldMkLst>
          <pc:docMk/>
          <pc:sldMk cId="2894006786" sldId="273"/>
        </pc:sldMkLst>
      </pc:sldChg>
      <pc:sldChg chg="add del">
        <pc:chgData name="Pavel Sobolev" userId="9301ccf2-e87f-429a-8428-f6f140363995" providerId="ADAL" clId="{B5828CBA-A484-4798-B5A6-60968B568EAD}" dt="2018-11-15T00:52:38.749" v="4033" actId="2696"/>
        <pc:sldMkLst>
          <pc:docMk/>
          <pc:sldMk cId="2924734153" sldId="274"/>
        </pc:sldMkLst>
      </pc:sldChg>
      <pc:sldChg chg="add del">
        <pc:chgData name="Pavel Sobolev" userId="9301ccf2-e87f-429a-8428-f6f140363995" providerId="ADAL" clId="{B5828CBA-A484-4798-B5A6-60968B568EAD}" dt="2018-11-15T00:52:38.757" v="4034" actId="2696"/>
        <pc:sldMkLst>
          <pc:docMk/>
          <pc:sldMk cId="3210146172" sldId="275"/>
        </pc:sldMkLst>
      </pc:sldChg>
      <pc:sldChg chg="add del">
        <pc:chgData name="Pavel Sobolev" userId="9301ccf2-e87f-429a-8428-f6f140363995" providerId="ADAL" clId="{B5828CBA-A484-4798-B5A6-60968B568EAD}" dt="2018-11-15T00:52:38.766" v="4035" actId="2696"/>
        <pc:sldMkLst>
          <pc:docMk/>
          <pc:sldMk cId="3679741441" sldId="276"/>
        </pc:sldMkLst>
      </pc:sldChg>
      <pc:sldChg chg="add del">
        <pc:chgData name="Pavel Sobolev" userId="9301ccf2-e87f-429a-8428-f6f140363995" providerId="ADAL" clId="{B5828CBA-A484-4798-B5A6-60968B568EAD}" dt="2018-11-15T00:52:38.774" v="4036" actId="2696"/>
        <pc:sldMkLst>
          <pc:docMk/>
          <pc:sldMk cId="118703551" sldId="277"/>
        </pc:sldMkLst>
      </pc:sldChg>
      <pc:sldChg chg="add del">
        <pc:chgData name="Pavel Sobolev" userId="9301ccf2-e87f-429a-8428-f6f140363995" providerId="ADAL" clId="{B5828CBA-A484-4798-B5A6-60968B568EAD}" dt="2018-11-15T00:52:38.782" v="4037" actId="2696"/>
        <pc:sldMkLst>
          <pc:docMk/>
          <pc:sldMk cId="3117048144" sldId="278"/>
        </pc:sldMkLst>
      </pc:sldChg>
      <pc:sldChg chg="addSp delSp modSp add">
        <pc:chgData name="Pavel Sobolev" userId="9301ccf2-e87f-429a-8428-f6f140363995" providerId="ADAL" clId="{B5828CBA-A484-4798-B5A6-60968B568EAD}" dt="2018-11-15T01:02:49.205" v="4070" actId="20577"/>
        <pc:sldMkLst>
          <pc:docMk/>
          <pc:sldMk cId="3682751556" sldId="279"/>
        </pc:sldMkLst>
        <pc:spChg chg="mod">
          <ac:chgData name="Pavel Sobolev" userId="9301ccf2-e87f-429a-8428-f6f140363995" providerId="ADAL" clId="{B5828CBA-A484-4798-B5A6-60968B568EAD}" dt="2018-11-15T01:02:49.205" v="4070" actId="20577"/>
          <ac:spMkLst>
            <pc:docMk/>
            <pc:sldMk cId="3682751556" sldId="279"/>
            <ac:spMk id="2" creationId="{718CE790-3D05-4775-AFC6-2195B4D42AA1}"/>
          </ac:spMkLst>
        </pc:spChg>
        <pc:spChg chg="del mod">
          <ac:chgData name="Pavel Sobolev" userId="9301ccf2-e87f-429a-8428-f6f140363995" providerId="ADAL" clId="{B5828CBA-A484-4798-B5A6-60968B568EAD}" dt="2018-11-13T05:06:56.992" v="2236" actId="478"/>
          <ac:spMkLst>
            <pc:docMk/>
            <pc:sldMk cId="3682751556" sldId="279"/>
            <ac:spMk id="3" creationId="{BA21329F-8672-47D1-B96C-1D05CC4404F8}"/>
          </ac:spMkLst>
        </pc:spChg>
        <pc:spChg chg="add del mod">
          <ac:chgData name="Pavel Sobolev" userId="9301ccf2-e87f-429a-8428-f6f140363995" providerId="ADAL" clId="{B5828CBA-A484-4798-B5A6-60968B568EAD}" dt="2018-11-13T05:07:01.880" v="2239" actId="478"/>
          <ac:spMkLst>
            <pc:docMk/>
            <pc:sldMk cId="3682751556" sldId="279"/>
            <ac:spMk id="14" creationId="{AC920194-94B3-4747-AE87-A84181CA863E}"/>
          </ac:spMkLst>
        </pc:spChg>
        <pc:spChg chg="add mod">
          <ac:chgData name="Pavel Sobolev" userId="9301ccf2-e87f-429a-8428-f6f140363995" providerId="ADAL" clId="{B5828CBA-A484-4798-B5A6-60968B568EAD}" dt="2018-11-15T00:29:25.190" v="2763" actId="20577"/>
          <ac:spMkLst>
            <pc:docMk/>
            <pc:sldMk cId="3682751556" sldId="279"/>
            <ac:spMk id="14" creationId="{E977FE89-8C44-4469-9CCF-27147042D773}"/>
          </ac:spMkLst>
        </pc:spChg>
        <pc:spChg chg="add mod">
          <ac:chgData name="Pavel Sobolev" userId="9301ccf2-e87f-429a-8428-f6f140363995" providerId="ADAL" clId="{B5828CBA-A484-4798-B5A6-60968B568EAD}" dt="2018-11-13T05:47:12.362" v="2632" actId="1036"/>
          <ac:spMkLst>
            <pc:docMk/>
            <pc:sldMk cId="3682751556" sldId="279"/>
            <ac:spMk id="15" creationId="{637B49BC-AA85-42A0-8F6F-B96E121027B2}"/>
          </ac:spMkLst>
        </pc:spChg>
        <pc:picChg chg="add del mod">
          <ac:chgData name="Pavel Sobolev" userId="9301ccf2-e87f-429a-8428-f6f140363995" providerId="ADAL" clId="{B5828CBA-A484-4798-B5A6-60968B568EAD}" dt="2018-11-13T05:03:31.559" v="2234"/>
          <ac:picMkLst>
            <pc:docMk/>
            <pc:sldMk cId="3682751556" sldId="279"/>
            <ac:picMk id="4" creationId="{5798EE48-494B-47F8-BC88-B0F63DF192CF}"/>
          </ac:picMkLst>
        </pc:picChg>
        <pc:picChg chg="add del mod">
          <ac:chgData name="Pavel Sobolev" userId="9301ccf2-e87f-429a-8428-f6f140363995" providerId="ADAL" clId="{B5828CBA-A484-4798-B5A6-60968B568EAD}" dt="2018-11-13T05:03:31.559" v="2234"/>
          <ac:picMkLst>
            <pc:docMk/>
            <pc:sldMk cId="3682751556" sldId="279"/>
            <ac:picMk id="5" creationId="{0BD9EB1C-846C-47B8-9F6F-E23F65FC29D7}"/>
          </ac:picMkLst>
        </pc:picChg>
        <pc:picChg chg="add del mod">
          <ac:chgData name="Pavel Sobolev" userId="9301ccf2-e87f-429a-8428-f6f140363995" providerId="ADAL" clId="{B5828CBA-A484-4798-B5A6-60968B568EAD}" dt="2018-11-13T05:03:31.559" v="2234"/>
          <ac:picMkLst>
            <pc:docMk/>
            <pc:sldMk cId="3682751556" sldId="279"/>
            <ac:picMk id="6" creationId="{285B481D-856A-4A12-BFCE-DFD5118F743D}"/>
          </ac:picMkLst>
        </pc:picChg>
        <pc:picChg chg="add del mod">
          <ac:chgData name="Pavel Sobolev" userId="9301ccf2-e87f-429a-8428-f6f140363995" providerId="ADAL" clId="{B5828CBA-A484-4798-B5A6-60968B568EAD}" dt="2018-11-13T05:03:31.559" v="2234"/>
          <ac:picMkLst>
            <pc:docMk/>
            <pc:sldMk cId="3682751556" sldId="279"/>
            <ac:picMk id="7" creationId="{591A7120-1E62-4558-8237-D79B231EC8EB}"/>
          </ac:picMkLst>
        </pc:picChg>
        <pc:picChg chg="add mod ord">
          <ac:chgData name="Pavel Sobolev" userId="9301ccf2-e87f-429a-8428-f6f140363995" providerId="ADAL" clId="{B5828CBA-A484-4798-B5A6-60968B568EAD}" dt="2018-11-15T00:29:09.117" v="2737" actId="1076"/>
          <ac:picMkLst>
            <pc:docMk/>
            <pc:sldMk cId="3682751556" sldId="279"/>
            <ac:picMk id="9" creationId="{BC22D80B-EF30-46CF-A94E-61A7FA5F0A29}"/>
          </ac:picMkLst>
        </pc:picChg>
        <pc:picChg chg="add mod ord">
          <ac:chgData name="Pavel Sobolev" userId="9301ccf2-e87f-429a-8428-f6f140363995" providerId="ADAL" clId="{B5828CBA-A484-4798-B5A6-60968B568EAD}" dt="2018-11-13T05:47:38.080" v="2670" actId="166"/>
          <ac:picMkLst>
            <pc:docMk/>
            <pc:sldMk cId="3682751556" sldId="279"/>
            <ac:picMk id="10" creationId="{3296ACF2-B231-4AEF-9218-3F839261D832}"/>
          </ac:picMkLst>
        </pc:picChg>
        <pc:picChg chg="add mod">
          <ac:chgData name="Pavel Sobolev" userId="9301ccf2-e87f-429a-8428-f6f140363995" providerId="ADAL" clId="{B5828CBA-A484-4798-B5A6-60968B568EAD}" dt="2018-11-13T05:21:59.855" v="2366" actId="1076"/>
          <ac:picMkLst>
            <pc:docMk/>
            <pc:sldMk cId="3682751556" sldId="279"/>
            <ac:picMk id="11" creationId="{6BF5C27A-3E73-4E28-BB9C-4646D214465B}"/>
          </ac:picMkLst>
        </pc:picChg>
        <pc:picChg chg="add mod ord">
          <ac:chgData name="Pavel Sobolev" userId="9301ccf2-e87f-429a-8428-f6f140363995" providerId="ADAL" clId="{B5828CBA-A484-4798-B5A6-60968B568EAD}" dt="2018-11-13T05:47:45.255" v="2682" actId="1036"/>
          <ac:picMkLst>
            <pc:docMk/>
            <pc:sldMk cId="3682751556" sldId="279"/>
            <ac:picMk id="12" creationId="{C2749687-0BDD-42CD-8FF0-6B71CCA8A8B8}"/>
          </ac:picMkLst>
        </pc:picChg>
        <pc:picChg chg="add mod ord">
          <ac:chgData name="Pavel Sobolev" userId="9301ccf2-e87f-429a-8428-f6f140363995" providerId="ADAL" clId="{B5828CBA-A484-4798-B5A6-60968B568EAD}" dt="2018-11-13T05:22:28.431" v="2372" actId="171"/>
          <ac:picMkLst>
            <pc:docMk/>
            <pc:sldMk cId="3682751556" sldId="279"/>
            <ac:picMk id="13" creationId="{E89BDD2C-CA1C-4B19-B694-D0594344BD2A}"/>
          </ac:picMkLst>
        </pc:picChg>
        <pc:picChg chg="add mod">
          <ac:chgData name="Pavel Sobolev" userId="9301ccf2-e87f-429a-8428-f6f140363995" providerId="ADAL" clId="{B5828CBA-A484-4798-B5A6-60968B568EAD}" dt="2018-11-13T05:47:12.362" v="2632" actId="1036"/>
          <ac:picMkLst>
            <pc:docMk/>
            <pc:sldMk cId="3682751556" sldId="279"/>
            <ac:picMk id="16" creationId="{21D86C89-7F6A-4B0C-81A1-EBE5E63BEBFD}"/>
          </ac:picMkLst>
        </pc:picChg>
        <pc:picChg chg="add del mod">
          <ac:chgData name="Pavel Sobolev" userId="9301ccf2-e87f-429a-8428-f6f140363995" providerId="ADAL" clId="{B5828CBA-A484-4798-B5A6-60968B568EAD}" dt="2018-11-13T05:22:20.052" v="2370" actId="478"/>
          <ac:picMkLst>
            <pc:docMk/>
            <pc:sldMk cId="3682751556" sldId="279"/>
            <ac:picMk id="18" creationId="{79DAB228-6269-4E7A-9328-3AC9CFE131F4}"/>
          </ac:picMkLst>
        </pc:picChg>
        <pc:picChg chg="add del mod">
          <ac:chgData name="Pavel Sobolev" userId="9301ccf2-e87f-429a-8428-f6f140363995" providerId="ADAL" clId="{B5828CBA-A484-4798-B5A6-60968B568EAD}" dt="2018-11-13T05:03:31.559" v="2234"/>
          <ac:picMkLst>
            <pc:docMk/>
            <pc:sldMk cId="3682751556" sldId="279"/>
            <ac:picMk id="2050" creationId="{CCDF44BF-7215-4D3C-95AA-678A4FB39FD9}"/>
          </ac:picMkLst>
        </pc:picChg>
      </pc:sldChg>
      <pc:sldChg chg="addSp delSp modSp add">
        <pc:chgData name="Pavel Sobolev" userId="9301ccf2-e87f-429a-8428-f6f140363995" providerId="ADAL" clId="{B5828CBA-A484-4798-B5A6-60968B568EAD}" dt="2018-11-13T05:46:35.721" v="2606" actId="207"/>
        <pc:sldMkLst>
          <pc:docMk/>
          <pc:sldMk cId="2654044525" sldId="280"/>
        </pc:sldMkLst>
        <pc:spChg chg="mod">
          <ac:chgData name="Pavel Sobolev" userId="9301ccf2-e87f-429a-8428-f6f140363995" providerId="ADAL" clId="{B5828CBA-A484-4798-B5A6-60968B568EAD}" dt="2018-11-13T05:46:35.721" v="2606" actId="207"/>
          <ac:spMkLst>
            <pc:docMk/>
            <pc:sldMk cId="2654044525" sldId="280"/>
            <ac:spMk id="2" creationId="{64A36644-F687-4C22-BAED-0A702B77B9BB}"/>
          </ac:spMkLst>
        </pc:spChg>
        <pc:spChg chg="del">
          <ac:chgData name="Pavel Sobolev" userId="9301ccf2-e87f-429a-8428-f6f140363995" providerId="ADAL" clId="{B5828CBA-A484-4798-B5A6-60968B568EAD}" dt="2018-11-13T05:10:28.452" v="2265" actId="478"/>
          <ac:spMkLst>
            <pc:docMk/>
            <pc:sldMk cId="2654044525" sldId="280"/>
            <ac:spMk id="3" creationId="{862EA8FF-A968-4360-9665-6335950CC49D}"/>
          </ac:spMkLst>
        </pc:spChg>
        <pc:spChg chg="add del mod">
          <ac:chgData name="Pavel Sobolev" userId="9301ccf2-e87f-429a-8428-f6f140363995" providerId="ADAL" clId="{B5828CBA-A484-4798-B5A6-60968B568EAD}" dt="2018-11-13T05:10:30.777" v="2266" actId="478"/>
          <ac:spMkLst>
            <pc:docMk/>
            <pc:sldMk cId="2654044525" sldId="280"/>
            <ac:spMk id="6" creationId="{DDE3733F-58D8-43FE-BC79-6EF6012ACE24}"/>
          </ac:spMkLst>
        </pc:spChg>
        <pc:picChg chg="del mod">
          <ac:chgData name="Pavel Sobolev" userId="9301ccf2-e87f-429a-8428-f6f140363995" providerId="ADAL" clId="{B5828CBA-A484-4798-B5A6-60968B568EAD}" dt="2018-11-13T05:10:31.680" v="2268" actId="478"/>
          <ac:picMkLst>
            <pc:docMk/>
            <pc:sldMk cId="2654044525" sldId="280"/>
            <ac:picMk id="4" creationId="{B45C73E4-4AC0-48BA-8B97-F5478BBCA5CB}"/>
          </ac:picMkLst>
        </pc:picChg>
        <pc:picChg chg="add del mod">
          <ac:chgData name="Pavel Sobolev" userId="9301ccf2-e87f-429a-8428-f6f140363995" providerId="ADAL" clId="{B5828CBA-A484-4798-B5A6-60968B568EAD}" dt="2018-11-13T05:17:35.413" v="2321" actId="478"/>
          <ac:picMkLst>
            <pc:docMk/>
            <pc:sldMk cId="2654044525" sldId="280"/>
            <ac:picMk id="7" creationId="{F9E727A4-CE22-4C46-B475-0A167E6CFB6F}"/>
          </ac:picMkLst>
        </pc:picChg>
        <pc:picChg chg="add mod">
          <ac:chgData name="Pavel Sobolev" userId="9301ccf2-e87f-429a-8428-f6f140363995" providerId="ADAL" clId="{B5828CBA-A484-4798-B5A6-60968B568EAD}" dt="2018-11-13T05:17:41.048" v="2324" actId="1076"/>
          <ac:picMkLst>
            <pc:docMk/>
            <pc:sldMk cId="2654044525" sldId="280"/>
            <ac:picMk id="8" creationId="{D4EC52B4-EE1E-425B-B047-85723B60EF6A}"/>
          </ac:picMkLst>
        </pc:picChg>
        <pc:picChg chg="add mod">
          <ac:chgData name="Pavel Sobolev" userId="9301ccf2-e87f-429a-8428-f6f140363995" providerId="ADAL" clId="{B5828CBA-A484-4798-B5A6-60968B568EAD}" dt="2018-11-13T05:28:40.979" v="2504" actId="1076"/>
          <ac:picMkLst>
            <pc:docMk/>
            <pc:sldMk cId="2654044525" sldId="280"/>
            <ac:picMk id="9" creationId="{1E6FDF64-8C27-4C57-857F-4281027E4FE5}"/>
          </ac:picMkLst>
        </pc:picChg>
        <pc:picChg chg="add mod">
          <ac:chgData name="Pavel Sobolev" userId="9301ccf2-e87f-429a-8428-f6f140363995" providerId="ADAL" clId="{B5828CBA-A484-4798-B5A6-60968B568EAD}" dt="2018-11-13T05:28:39.179" v="2503" actId="1076"/>
          <ac:picMkLst>
            <pc:docMk/>
            <pc:sldMk cId="2654044525" sldId="280"/>
            <ac:picMk id="10" creationId="{D7FB9039-68F7-46C2-9659-443B845ED206}"/>
          </ac:picMkLst>
        </pc:picChg>
        <pc:picChg chg="add mod">
          <ac:chgData name="Pavel Sobolev" userId="9301ccf2-e87f-429a-8428-f6f140363995" providerId="ADAL" clId="{B5828CBA-A484-4798-B5A6-60968B568EAD}" dt="2018-11-13T05:15:13.562" v="2302" actId="1076"/>
          <ac:picMkLst>
            <pc:docMk/>
            <pc:sldMk cId="2654044525" sldId="280"/>
            <ac:picMk id="11" creationId="{1B2A644D-03B8-440F-9B98-88F8C2CB66D0}"/>
          </ac:picMkLst>
        </pc:picChg>
        <pc:picChg chg="add mod">
          <ac:chgData name="Pavel Sobolev" userId="9301ccf2-e87f-429a-8428-f6f140363995" providerId="ADAL" clId="{B5828CBA-A484-4798-B5A6-60968B568EAD}" dt="2018-11-13T05:15:20.786" v="2304" actId="1076"/>
          <ac:picMkLst>
            <pc:docMk/>
            <pc:sldMk cId="2654044525" sldId="280"/>
            <ac:picMk id="12" creationId="{456A1AF1-35C7-4DEE-B0ED-45B76CB392B7}"/>
          </ac:picMkLst>
        </pc:picChg>
        <pc:picChg chg="add mod">
          <ac:chgData name="Pavel Sobolev" userId="9301ccf2-e87f-429a-8428-f6f140363995" providerId="ADAL" clId="{B5828CBA-A484-4798-B5A6-60968B568EAD}" dt="2018-11-13T05:28:43.523" v="2505" actId="1076"/>
          <ac:picMkLst>
            <pc:docMk/>
            <pc:sldMk cId="2654044525" sldId="280"/>
            <ac:picMk id="13" creationId="{3EBFFD57-E8F2-44B5-A99A-440FF92C0DAC}"/>
          </ac:picMkLst>
        </pc:picChg>
        <pc:picChg chg="add mod">
          <ac:chgData name="Pavel Sobolev" userId="9301ccf2-e87f-429a-8428-f6f140363995" providerId="ADAL" clId="{B5828CBA-A484-4798-B5A6-60968B568EAD}" dt="2018-11-13T05:17:42.753" v="2325" actId="1076"/>
          <ac:picMkLst>
            <pc:docMk/>
            <pc:sldMk cId="2654044525" sldId="280"/>
            <ac:picMk id="14" creationId="{6DA090A2-F238-4140-9E75-7C405BA0FC7D}"/>
          </ac:picMkLst>
        </pc:picChg>
        <pc:picChg chg="add mod">
          <ac:chgData name="Pavel Sobolev" userId="9301ccf2-e87f-429a-8428-f6f140363995" providerId="ADAL" clId="{B5828CBA-A484-4798-B5A6-60968B568EAD}" dt="2018-11-13T05:18:44.224" v="2338" actId="1076"/>
          <ac:picMkLst>
            <pc:docMk/>
            <pc:sldMk cId="2654044525" sldId="280"/>
            <ac:picMk id="15" creationId="{9F180C1D-2F0C-4979-AC1E-EA74A617EFF6}"/>
          </ac:picMkLst>
        </pc:picChg>
      </pc:sldChg>
      <pc:sldChg chg="addSp delSp modSp add ord">
        <pc:chgData name="Pavel Sobolev" userId="9301ccf2-e87f-429a-8428-f6f140363995" providerId="ADAL" clId="{B5828CBA-A484-4798-B5A6-60968B568EAD}" dt="2018-11-13T05:45:02.419" v="2553" actId="1076"/>
        <pc:sldMkLst>
          <pc:docMk/>
          <pc:sldMk cId="360515000" sldId="281"/>
        </pc:sldMkLst>
        <pc:spChg chg="mod">
          <ac:chgData name="Pavel Sobolev" userId="9301ccf2-e87f-429a-8428-f6f140363995" providerId="ADAL" clId="{B5828CBA-A484-4798-B5A6-60968B568EAD}" dt="2018-11-13T05:44:58.275" v="2552" actId="1076"/>
          <ac:spMkLst>
            <pc:docMk/>
            <pc:sldMk cId="360515000" sldId="281"/>
            <ac:spMk id="2" creationId="{762C005C-85A9-41E9-9D46-5E075CBA6664}"/>
          </ac:spMkLst>
        </pc:spChg>
        <pc:spChg chg="del">
          <ac:chgData name="Pavel Sobolev" userId="9301ccf2-e87f-429a-8428-f6f140363995" providerId="ADAL" clId="{B5828CBA-A484-4798-B5A6-60968B568EAD}" dt="2018-11-13T05:23:20.419" v="2461" actId="478"/>
          <ac:spMkLst>
            <pc:docMk/>
            <pc:sldMk cId="360515000" sldId="281"/>
            <ac:spMk id="3" creationId="{9E6DBCEB-B895-4435-8489-6364A79401D6}"/>
          </ac:spMkLst>
        </pc:spChg>
        <pc:picChg chg="add mod">
          <ac:chgData name="Pavel Sobolev" userId="9301ccf2-e87f-429a-8428-f6f140363995" providerId="ADAL" clId="{B5828CBA-A484-4798-B5A6-60968B568EAD}" dt="2018-11-13T05:45:02.419" v="2553" actId="1076"/>
          <ac:picMkLst>
            <pc:docMk/>
            <pc:sldMk cId="360515000" sldId="281"/>
            <ac:picMk id="4" creationId="{F8C54986-5A62-42B2-BEB4-D9887D6FE637}"/>
          </ac:picMkLst>
        </pc:picChg>
      </pc:sldChg>
      <pc:sldChg chg="modSp add">
        <pc:chgData name="Pavel Sobolev" userId="9301ccf2-e87f-429a-8428-f6f140363995" providerId="ADAL" clId="{B5828CBA-A484-4798-B5A6-60968B568EAD}" dt="2018-11-15T00:37:12.784" v="3200" actId="20577"/>
        <pc:sldMkLst>
          <pc:docMk/>
          <pc:sldMk cId="2280003213" sldId="282"/>
        </pc:sldMkLst>
        <pc:spChg chg="mod">
          <ac:chgData name="Pavel Sobolev" userId="9301ccf2-e87f-429a-8428-f6f140363995" providerId="ADAL" clId="{B5828CBA-A484-4798-B5A6-60968B568EAD}" dt="2018-11-15T00:35:22.105" v="3075" actId="1076"/>
          <ac:spMkLst>
            <pc:docMk/>
            <pc:sldMk cId="2280003213" sldId="282"/>
            <ac:spMk id="3" creationId="{862EA8FF-A968-4360-9665-6335950CC49D}"/>
          </ac:spMkLst>
        </pc:spChg>
        <pc:spChg chg="mod">
          <ac:chgData name="Pavel Sobolev" userId="9301ccf2-e87f-429a-8428-f6f140363995" providerId="ADAL" clId="{B5828CBA-A484-4798-B5A6-60968B568EAD}" dt="2018-11-15T00:37:12.784" v="3200" actId="20577"/>
          <ac:spMkLst>
            <pc:docMk/>
            <pc:sldMk cId="2280003213" sldId="282"/>
            <ac:spMk id="6" creationId="{E3268B8A-2B60-4A24-888F-B03ED2615DC2}"/>
          </ac:spMkLst>
        </pc:spChg>
        <pc:picChg chg="mod">
          <ac:chgData name="Pavel Sobolev" userId="9301ccf2-e87f-429a-8428-f6f140363995" providerId="ADAL" clId="{B5828CBA-A484-4798-B5A6-60968B568EAD}" dt="2018-11-15T00:35:24.050" v="3076" actId="1076"/>
          <ac:picMkLst>
            <pc:docMk/>
            <pc:sldMk cId="2280003213" sldId="282"/>
            <ac:picMk id="4" creationId="{B45C73E4-4AC0-48BA-8B97-F5478BBCA5CB}"/>
          </ac:picMkLst>
        </pc:picChg>
        <pc:picChg chg="mod">
          <ac:chgData name="Pavel Sobolev" userId="9301ccf2-e87f-429a-8428-f6f140363995" providerId="ADAL" clId="{B5828CBA-A484-4798-B5A6-60968B568EAD}" dt="2018-11-15T00:33:08.043" v="2882" actId="1076"/>
          <ac:picMkLst>
            <pc:docMk/>
            <pc:sldMk cId="2280003213" sldId="282"/>
            <ac:picMk id="5" creationId="{1ABC4CC7-FB7B-4910-88B7-620D2743918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2A2DEB-889B-4E69-B4B7-FEDB8DFC3479}" type="doc">
      <dgm:prSet loTypeId="urn:microsoft.com/office/officeart/2005/8/layout/hProcess10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NZ"/>
        </a:p>
      </dgm:t>
    </dgm:pt>
    <dgm:pt modelId="{6F8372E4-3226-4350-BF0B-13027D3526EA}">
      <dgm:prSet phldrT="[Text]"/>
      <dgm:spPr/>
      <dgm:t>
        <a:bodyPr/>
        <a:lstStyle/>
        <a:p>
          <a:r>
            <a:rPr lang="en-NZ"/>
            <a:t>BCI</a:t>
          </a:r>
        </a:p>
      </dgm:t>
    </dgm:pt>
    <dgm:pt modelId="{C2BD69A8-1714-4645-9247-36D6330948C6}" type="parTrans" cxnId="{5487D4BB-B950-498F-9A03-59ED806812DC}">
      <dgm:prSet/>
      <dgm:spPr/>
      <dgm:t>
        <a:bodyPr/>
        <a:lstStyle/>
        <a:p>
          <a:endParaRPr lang="en-NZ"/>
        </a:p>
      </dgm:t>
    </dgm:pt>
    <dgm:pt modelId="{02CB4DB4-F884-4DB6-B9CA-7C7DC0C7F5EC}" type="sibTrans" cxnId="{5487D4BB-B950-498F-9A03-59ED806812DC}">
      <dgm:prSet/>
      <dgm:spPr/>
      <dgm:t>
        <a:bodyPr/>
        <a:lstStyle/>
        <a:p>
          <a:endParaRPr lang="en-NZ"/>
        </a:p>
      </dgm:t>
    </dgm:pt>
    <dgm:pt modelId="{BDD37E32-1350-4974-9AC5-FAB99E1FD4EA}">
      <dgm:prSet phldrT="[Text]"/>
      <dgm:spPr/>
      <dgm:t>
        <a:bodyPr/>
        <a:lstStyle/>
        <a:p>
          <a:r>
            <a:rPr lang="en-NZ" dirty="0"/>
            <a:t> Data of brain activity</a:t>
          </a:r>
        </a:p>
      </dgm:t>
    </dgm:pt>
    <dgm:pt modelId="{7683F6A3-57FA-4AD6-8FDB-8441B85EC563}" type="parTrans" cxnId="{EE756D4C-4345-49CF-8159-29DF1F19E2C8}">
      <dgm:prSet/>
      <dgm:spPr/>
      <dgm:t>
        <a:bodyPr/>
        <a:lstStyle/>
        <a:p>
          <a:endParaRPr lang="en-NZ"/>
        </a:p>
      </dgm:t>
    </dgm:pt>
    <dgm:pt modelId="{12B0FF38-6C62-4E82-BD06-84742E0D8AC3}" type="sibTrans" cxnId="{EE756D4C-4345-49CF-8159-29DF1F19E2C8}">
      <dgm:prSet/>
      <dgm:spPr/>
      <dgm:t>
        <a:bodyPr/>
        <a:lstStyle/>
        <a:p>
          <a:endParaRPr lang="en-NZ"/>
        </a:p>
      </dgm:t>
    </dgm:pt>
    <dgm:pt modelId="{80652F3E-F494-4BB2-97B7-271E39A41ABD}">
      <dgm:prSet phldrT="[Text]"/>
      <dgm:spPr/>
      <dgm:t>
        <a:bodyPr/>
        <a:lstStyle/>
        <a:p>
          <a:r>
            <a:rPr lang="en-NZ"/>
            <a:t>Cloud IoT service</a:t>
          </a:r>
        </a:p>
      </dgm:t>
    </dgm:pt>
    <dgm:pt modelId="{DDAC5889-9699-41F7-A686-530904D23D2B}" type="parTrans" cxnId="{74941CCA-D31C-4BC3-BAAE-D0E4294CE3B0}">
      <dgm:prSet/>
      <dgm:spPr/>
      <dgm:t>
        <a:bodyPr/>
        <a:lstStyle/>
        <a:p>
          <a:endParaRPr lang="en-NZ"/>
        </a:p>
      </dgm:t>
    </dgm:pt>
    <dgm:pt modelId="{14CC2A40-CBD4-4916-BB1C-08F2B01AB158}" type="sibTrans" cxnId="{74941CCA-D31C-4BC3-BAAE-D0E4294CE3B0}">
      <dgm:prSet/>
      <dgm:spPr/>
      <dgm:t>
        <a:bodyPr/>
        <a:lstStyle/>
        <a:p>
          <a:endParaRPr lang="en-NZ"/>
        </a:p>
      </dgm:t>
    </dgm:pt>
    <dgm:pt modelId="{99A27862-0855-4288-8CFC-53CE23B7E230}">
      <dgm:prSet phldrT="[Text]"/>
      <dgm:spPr/>
      <dgm:t>
        <a:bodyPr/>
        <a:lstStyle/>
        <a:p>
          <a:r>
            <a:rPr lang="en-NZ"/>
            <a:t>Reactive DB for data retranslation</a:t>
          </a:r>
        </a:p>
      </dgm:t>
    </dgm:pt>
    <dgm:pt modelId="{0F52745F-5CED-4CED-858D-A8AA6E52DF92}" type="parTrans" cxnId="{EA9D63AD-9476-4FCC-A1EA-C61A6BF92590}">
      <dgm:prSet/>
      <dgm:spPr/>
      <dgm:t>
        <a:bodyPr/>
        <a:lstStyle/>
        <a:p>
          <a:endParaRPr lang="en-NZ"/>
        </a:p>
      </dgm:t>
    </dgm:pt>
    <dgm:pt modelId="{C38CFF7F-68C9-490F-829D-592320DFE668}" type="sibTrans" cxnId="{EA9D63AD-9476-4FCC-A1EA-C61A6BF92590}">
      <dgm:prSet/>
      <dgm:spPr/>
      <dgm:t>
        <a:bodyPr/>
        <a:lstStyle/>
        <a:p>
          <a:endParaRPr lang="en-NZ"/>
        </a:p>
      </dgm:t>
    </dgm:pt>
    <dgm:pt modelId="{979CEA8F-7AEF-449A-BD0A-25BA15AA15C3}">
      <dgm:prSet phldrT="[Text]"/>
      <dgm:spPr/>
      <dgm:t>
        <a:bodyPr/>
        <a:lstStyle/>
        <a:p>
          <a:r>
            <a:rPr lang="en-NZ"/>
            <a:t>Smart home device</a:t>
          </a:r>
        </a:p>
      </dgm:t>
    </dgm:pt>
    <dgm:pt modelId="{596ECCDD-F332-47F3-B9E6-DFBF75AA4EFE}" type="parTrans" cxnId="{9DF9146A-6E83-456B-94A1-F2BC3B680DB5}">
      <dgm:prSet/>
      <dgm:spPr/>
      <dgm:t>
        <a:bodyPr/>
        <a:lstStyle/>
        <a:p>
          <a:endParaRPr lang="en-NZ"/>
        </a:p>
      </dgm:t>
    </dgm:pt>
    <dgm:pt modelId="{65B06EC5-6E7D-48F1-8BB7-FFAAACC81967}" type="sibTrans" cxnId="{9DF9146A-6E83-456B-94A1-F2BC3B680DB5}">
      <dgm:prSet/>
      <dgm:spPr/>
      <dgm:t>
        <a:bodyPr/>
        <a:lstStyle/>
        <a:p>
          <a:endParaRPr lang="en-NZ"/>
        </a:p>
      </dgm:t>
    </dgm:pt>
    <dgm:pt modelId="{4D773449-C75D-4D4C-BF52-76E17BABA333}">
      <dgm:prSet phldrT="[Text]"/>
      <dgm:spPr/>
      <dgm:t>
        <a:bodyPr/>
        <a:lstStyle/>
        <a:p>
          <a:r>
            <a:rPr lang="en-NZ"/>
            <a:t> executing of a command</a:t>
          </a:r>
        </a:p>
      </dgm:t>
    </dgm:pt>
    <dgm:pt modelId="{096FD9F2-D6A4-407C-9DEF-E3C752322BB2}" type="parTrans" cxnId="{27EC7574-0881-4155-ABC6-DBF2920A3BD6}">
      <dgm:prSet/>
      <dgm:spPr/>
      <dgm:t>
        <a:bodyPr/>
        <a:lstStyle/>
        <a:p>
          <a:endParaRPr lang="en-NZ"/>
        </a:p>
      </dgm:t>
    </dgm:pt>
    <dgm:pt modelId="{CDAAECBB-6197-4ED3-BD6C-4CBCB468C103}" type="sibTrans" cxnId="{27EC7574-0881-4155-ABC6-DBF2920A3BD6}">
      <dgm:prSet/>
      <dgm:spPr/>
      <dgm:t>
        <a:bodyPr/>
        <a:lstStyle/>
        <a:p>
          <a:endParaRPr lang="en-NZ"/>
        </a:p>
      </dgm:t>
    </dgm:pt>
    <dgm:pt modelId="{2F05A018-58A6-4B0C-8647-2CBEBAC7C290}">
      <dgm:prSet phldrT="[Text]"/>
      <dgm:spPr/>
      <dgm:t>
        <a:bodyPr/>
        <a:lstStyle/>
        <a:p>
          <a:r>
            <a:rPr lang="en-NZ"/>
            <a:t>Raspberry PI </a:t>
          </a:r>
        </a:p>
      </dgm:t>
    </dgm:pt>
    <dgm:pt modelId="{A6AA1C98-9476-4154-8A1C-32E7F5173219}" type="parTrans" cxnId="{BBE1978E-4DB4-449B-A5C5-75C95E52FCAC}">
      <dgm:prSet/>
      <dgm:spPr/>
      <dgm:t>
        <a:bodyPr/>
        <a:lstStyle/>
        <a:p>
          <a:endParaRPr lang="en-NZ"/>
        </a:p>
      </dgm:t>
    </dgm:pt>
    <dgm:pt modelId="{BEC828E0-7EC6-40ED-8F19-0D209F08614A}" type="sibTrans" cxnId="{BBE1978E-4DB4-449B-A5C5-75C95E52FCAC}">
      <dgm:prSet/>
      <dgm:spPr/>
      <dgm:t>
        <a:bodyPr/>
        <a:lstStyle/>
        <a:p>
          <a:endParaRPr lang="en-NZ"/>
        </a:p>
      </dgm:t>
    </dgm:pt>
    <dgm:pt modelId="{86C636D0-26AE-4CF9-B5BA-7D1A0AABD85F}">
      <dgm:prSet phldrT="[Text]"/>
      <dgm:spPr/>
      <dgm:t>
        <a:bodyPr/>
        <a:lstStyle/>
        <a:p>
          <a:r>
            <a:rPr lang="en-NZ"/>
            <a:t> data and commands to control smart home device</a:t>
          </a:r>
        </a:p>
      </dgm:t>
    </dgm:pt>
    <dgm:pt modelId="{6BB79CC2-3796-4A0C-B6A4-002C77ECC8CE}" type="parTrans" cxnId="{41DD9985-1C1A-40BB-9F52-2EF6D930B9C0}">
      <dgm:prSet/>
      <dgm:spPr/>
      <dgm:t>
        <a:bodyPr/>
        <a:lstStyle/>
        <a:p>
          <a:endParaRPr lang="en-NZ"/>
        </a:p>
      </dgm:t>
    </dgm:pt>
    <dgm:pt modelId="{4FA2F245-B6EB-44AC-84C4-AC00FF48F416}" type="sibTrans" cxnId="{41DD9985-1C1A-40BB-9F52-2EF6D930B9C0}">
      <dgm:prSet/>
      <dgm:spPr/>
      <dgm:t>
        <a:bodyPr/>
        <a:lstStyle/>
        <a:p>
          <a:endParaRPr lang="en-NZ"/>
        </a:p>
      </dgm:t>
    </dgm:pt>
    <dgm:pt modelId="{4504C096-9F70-4B5A-9FE3-F29ACA0D06CE}" type="pres">
      <dgm:prSet presAssocID="{D02A2DEB-889B-4E69-B4B7-FEDB8DFC3479}" presName="Name0" presStyleCnt="0">
        <dgm:presLayoutVars>
          <dgm:dir/>
          <dgm:resizeHandles val="exact"/>
        </dgm:presLayoutVars>
      </dgm:prSet>
      <dgm:spPr/>
    </dgm:pt>
    <dgm:pt modelId="{29E33A30-7A79-4323-9B24-4459AB10031C}" type="pres">
      <dgm:prSet presAssocID="{6F8372E4-3226-4350-BF0B-13027D3526EA}" presName="composite" presStyleCnt="0"/>
      <dgm:spPr/>
    </dgm:pt>
    <dgm:pt modelId="{A76E769D-E85C-4E8B-B749-3667CEBFEF4E}" type="pres">
      <dgm:prSet presAssocID="{6F8372E4-3226-4350-BF0B-13027D3526EA}" presName="imagSh" presStyleLbl="bgImgPlace1" presStyleIdx="0" presStyleCnt="4" custLinFactNeighborX="-3317" custLinFactNeighborY="-1895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BCDAAD53-A257-4FA9-A00D-99FB7288C334}" type="pres">
      <dgm:prSet presAssocID="{6F8372E4-3226-4350-BF0B-13027D3526EA}" presName="txNode" presStyleLbl="node1" presStyleIdx="0" presStyleCnt="4">
        <dgm:presLayoutVars>
          <dgm:bulletEnabled val="1"/>
        </dgm:presLayoutVars>
      </dgm:prSet>
      <dgm:spPr/>
    </dgm:pt>
    <dgm:pt modelId="{EBA765A7-4DC6-4432-B828-54C15C95648D}" type="pres">
      <dgm:prSet presAssocID="{02CB4DB4-F884-4DB6-B9CA-7C7DC0C7F5EC}" presName="sibTrans" presStyleLbl="sibTrans2D1" presStyleIdx="0" presStyleCnt="3"/>
      <dgm:spPr/>
    </dgm:pt>
    <dgm:pt modelId="{7E0688CF-B2B0-4FA8-904F-51969E900F0E}" type="pres">
      <dgm:prSet presAssocID="{02CB4DB4-F884-4DB6-B9CA-7C7DC0C7F5EC}" presName="connTx" presStyleLbl="sibTrans2D1" presStyleIdx="0" presStyleCnt="3"/>
      <dgm:spPr/>
    </dgm:pt>
    <dgm:pt modelId="{718C6C4C-9653-454A-8411-4494BFEDCC6C}" type="pres">
      <dgm:prSet presAssocID="{80652F3E-F494-4BB2-97B7-271E39A41ABD}" presName="composite" presStyleCnt="0"/>
      <dgm:spPr/>
    </dgm:pt>
    <dgm:pt modelId="{282010BE-F92C-493D-8258-89DDD6E81D81}" type="pres">
      <dgm:prSet presAssocID="{80652F3E-F494-4BB2-97B7-271E39A41ABD}" presName="imagSh" presStyleLbl="bgImgPlace1" presStyleIdx="1" presStyleCnt="4" custLinFactNeighborX="-13740" custLinFactNeighborY="-1869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54B590D0-2119-4E3C-AB87-B3B054A8632D}" type="pres">
      <dgm:prSet presAssocID="{80652F3E-F494-4BB2-97B7-271E39A41ABD}" presName="txNode" presStyleLbl="node1" presStyleIdx="1" presStyleCnt="4">
        <dgm:presLayoutVars>
          <dgm:bulletEnabled val="1"/>
        </dgm:presLayoutVars>
      </dgm:prSet>
      <dgm:spPr/>
    </dgm:pt>
    <dgm:pt modelId="{871A40D1-CA1F-480D-B588-7286E3AAF8E4}" type="pres">
      <dgm:prSet presAssocID="{14CC2A40-CBD4-4916-BB1C-08F2B01AB158}" presName="sibTrans" presStyleLbl="sibTrans2D1" presStyleIdx="1" presStyleCnt="3"/>
      <dgm:spPr/>
    </dgm:pt>
    <dgm:pt modelId="{2BC165FD-B7F2-4AF2-BF06-E6F0A73309A5}" type="pres">
      <dgm:prSet presAssocID="{14CC2A40-CBD4-4916-BB1C-08F2B01AB158}" presName="connTx" presStyleLbl="sibTrans2D1" presStyleIdx="1" presStyleCnt="3"/>
      <dgm:spPr/>
    </dgm:pt>
    <dgm:pt modelId="{2CF2F870-A9BC-4861-87DD-B38A29474CAA}" type="pres">
      <dgm:prSet presAssocID="{2F05A018-58A6-4B0C-8647-2CBEBAC7C290}" presName="composite" presStyleCnt="0"/>
      <dgm:spPr/>
    </dgm:pt>
    <dgm:pt modelId="{44184978-B7D7-40CB-9332-B9E0EEA139DC}" type="pres">
      <dgm:prSet presAssocID="{2F05A018-58A6-4B0C-8647-2CBEBAC7C290}" presName="imagSh" presStyleLbl="bgImgPlace1" presStyleIdx="2" presStyleCnt="4" custLinFactNeighborX="-17057" custLinFactNeighborY="-1563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0F2BC43C-DEAC-4EDC-878B-960C14E6404B}" type="pres">
      <dgm:prSet presAssocID="{2F05A018-58A6-4B0C-8647-2CBEBAC7C290}" presName="txNode" presStyleLbl="node1" presStyleIdx="2" presStyleCnt="4">
        <dgm:presLayoutVars>
          <dgm:bulletEnabled val="1"/>
        </dgm:presLayoutVars>
      </dgm:prSet>
      <dgm:spPr/>
    </dgm:pt>
    <dgm:pt modelId="{825233FF-CCFD-46A9-81B2-BCB3302102E9}" type="pres">
      <dgm:prSet presAssocID="{BEC828E0-7EC6-40ED-8F19-0D209F08614A}" presName="sibTrans" presStyleLbl="sibTrans2D1" presStyleIdx="2" presStyleCnt="3"/>
      <dgm:spPr/>
    </dgm:pt>
    <dgm:pt modelId="{84F3CD9F-9DDA-49BC-933A-1A32136574F8}" type="pres">
      <dgm:prSet presAssocID="{BEC828E0-7EC6-40ED-8F19-0D209F08614A}" presName="connTx" presStyleLbl="sibTrans2D1" presStyleIdx="2" presStyleCnt="3"/>
      <dgm:spPr/>
    </dgm:pt>
    <dgm:pt modelId="{DAEE3288-276B-4C44-A63C-2BABEA6332C8}" type="pres">
      <dgm:prSet presAssocID="{979CEA8F-7AEF-449A-BD0A-25BA15AA15C3}" presName="composite" presStyleCnt="0"/>
      <dgm:spPr/>
    </dgm:pt>
    <dgm:pt modelId="{8470ECB2-103A-488C-BFE5-1975CD7D0079}" type="pres">
      <dgm:prSet presAssocID="{979CEA8F-7AEF-449A-BD0A-25BA15AA15C3}" presName="imagSh" presStyleLbl="bgImgPlace1" presStyleIdx="3" presStyleCnt="4" custLinFactNeighborX="-38852" custLinFactNeighborY="-995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2A466580-3ACD-4E97-A0D1-0F54316E50C0}" type="pres">
      <dgm:prSet presAssocID="{979CEA8F-7AEF-449A-BD0A-25BA15AA15C3}" presName="txNode" presStyleLbl="node1" presStyleIdx="3" presStyleCnt="4">
        <dgm:presLayoutVars>
          <dgm:bulletEnabled val="1"/>
        </dgm:presLayoutVars>
      </dgm:prSet>
      <dgm:spPr/>
    </dgm:pt>
  </dgm:ptLst>
  <dgm:cxnLst>
    <dgm:cxn modelId="{47E1CE0F-C99F-429D-94E1-8BB934D0ADAF}" type="presOf" srcId="{BDD37E32-1350-4974-9AC5-FAB99E1FD4EA}" destId="{BCDAAD53-A257-4FA9-A00D-99FB7288C334}" srcOrd="0" destOrd="1" presId="urn:microsoft.com/office/officeart/2005/8/layout/hProcess10"/>
    <dgm:cxn modelId="{7EA77220-32B2-4457-9AF8-E37360ADA380}" type="presOf" srcId="{6F8372E4-3226-4350-BF0B-13027D3526EA}" destId="{BCDAAD53-A257-4FA9-A00D-99FB7288C334}" srcOrd="0" destOrd="0" presId="urn:microsoft.com/office/officeart/2005/8/layout/hProcess10"/>
    <dgm:cxn modelId="{2B495A37-8197-4045-B9EE-A793544744DD}" type="presOf" srcId="{99A27862-0855-4288-8CFC-53CE23B7E230}" destId="{54B590D0-2119-4E3C-AB87-B3B054A8632D}" srcOrd="0" destOrd="1" presId="urn:microsoft.com/office/officeart/2005/8/layout/hProcess10"/>
    <dgm:cxn modelId="{83FA3E5F-9FA3-411D-B8EC-86324BE68E15}" type="presOf" srcId="{14CC2A40-CBD4-4916-BB1C-08F2B01AB158}" destId="{2BC165FD-B7F2-4AF2-BF06-E6F0A73309A5}" srcOrd="1" destOrd="0" presId="urn:microsoft.com/office/officeart/2005/8/layout/hProcess10"/>
    <dgm:cxn modelId="{36821E41-9D2F-4490-9902-CA325EC82671}" type="presOf" srcId="{2F05A018-58A6-4B0C-8647-2CBEBAC7C290}" destId="{0F2BC43C-DEAC-4EDC-878B-960C14E6404B}" srcOrd="0" destOrd="0" presId="urn:microsoft.com/office/officeart/2005/8/layout/hProcess10"/>
    <dgm:cxn modelId="{FC8E5166-ED55-40EB-A6DE-14FB29F05622}" type="presOf" srcId="{02CB4DB4-F884-4DB6-B9CA-7C7DC0C7F5EC}" destId="{EBA765A7-4DC6-4432-B828-54C15C95648D}" srcOrd="0" destOrd="0" presId="urn:microsoft.com/office/officeart/2005/8/layout/hProcess10"/>
    <dgm:cxn modelId="{9DF9146A-6E83-456B-94A1-F2BC3B680DB5}" srcId="{D02A2DEB-889B-4E69-B4B7-FEDB8DFC3479}" destId="{979CEA8F-7AEF-449A-BD0A-25BA15AA15C3}" srcOrd="3" destOrd="0" parTransId="{596ECCDD-F332-47F3-B9E6-DFBF75AA4EFE}" sibTransId="{65B06EC5-6E7D-48F1-8BB7-FFAAACC81967}"/>
    <dgm:cxn modelId="{EE756D4C-4345-49CF-8159-29DF1F19E2C8}" srcId="{6F8372E4-3226-4350-BF0B-13027D3526EA}" destId="{BDD37E32-1350-4974-9AC5-FAB99E1FD4EA}" srcOrd="0" destOrd="0" parTransId="{7683F6A3-57FA-4AD6-8FDB-8441B85EC563}" sibTransId="{12B0FF38-6C62-4E82-BD06-84742E0D8AC3}"/>
    <dgm:cxn modelId="{3E9E476E-F2AC-4085-A378-3E9FC39B4F17}" type="presOf" srcId="{14CC2A40-CBD4-4916-BB1C-08F2B01AB158}" destId="{871A40D1-CA1F-480D-B588-7286E3AAF8E4}" srcOrd="0" destOrd="0" presId="urn:microsoft.com/office/officeart/2005/8/layout/hProcess10"/>
    <dgm:cxn modelId="{067F2952-AE62-461F-9B7A-5FD6142DEBC0}" type="presOf" srcId="{80652F3E-F494-4BB2-97B7-271E39A41ABD}" destId="{54B590D0-2119-4E3C-AB87-B3B054A8632D}" srcOrd="0" destOrd="0" presId="urn:microsoft.com/office/officeart/2005/8/layout/hProcess10"/>
    <dgm:cxn modelId="{27EC7574-0881-4155-ABC6-DBF2920A3BD6}" srcId="{979CEA8F-7AEF-449A-BD0A-25BA15AA15C3}" destId="{4D773449-C75D-4D4C-BF52-76E17BABA333}" srcOrd="0" destOrd="0" parTransId="{096FD9F2-D6A4-407C-9DEF-E3C752322BB2}" sibTransId="{CDAAECBB-6197-4ED3-BD6C-4CBCB468C103}"/>
    <dgm:cxn modelId="{7E4CB057-16E6-47E6-A1B9-E2EE247EA486}" type="presOf" srcId="{02CB4DB4-F884-4DB6-B9CA-7C7DC0C7F5EC}" destId="{7E0688CF-B2B0-4FA8-904F-51969E900F0E}" srcOrd="1" destOrd="0" presId="urn:microsoft.com/office/officeart/2005/8/layout/hProcess10"/>
    <dgm:cxn modelId="{19DE287B-3018-4090-9829-FBAC11C7BDE0}" type="presOf" srcId="{BEC828E0-7EC6-40ED-8F19-0D209F08614A}" destId="{825233FF-CCFD-46A9-81B2-BCB3302102E9}" srcOrd="0" destOrd="0" presId="urn:microsoft.com/office/officeart/2005/8/layout/hProcess10"/>
    <dgm:cxn modelId="{41DD9985-1C1A-40BB-9F52-2EF6D930B9C0}" srcId="{2F05A018-58A6-4B0C-8647-2CBEBAC7C290}" destId="{86C636D0-26AE-4CF9-B5BA-7D1A0AABD85F}" srcOrd="0" destOrd="0" parTransId="{6BB79CC2-3796-4A0C-B6A4-002C77ECC8CE}" sibTransId="{4FA2F245-B6EB-44AC-84C4-AC00FF48F416}"/>
    <dgm:cxn modelId="{BBE1978E-4DB4-449B-A5C5-75C95E52FCAC}" srcId="{D02A2DEB-889B-4E69-B4B7-FEDB8DFC3479}" destId="{2F05A018-58A6-4B0C-8647-2CBEBAC7C290}" srcOrd="2" destOrd="0" parTransId="{A6AA1C98-9476-4154-8A1C-32E7F5173219}" sibTransId="{BEC828E0-7EC6-40ED-8F19-0D209F08614A}"/>
    <dgm:cxn modelId="{EA9D63AD-9476-4FCC-A1EA-C61A6BF92590}" srcId="{80652F3E-F494-4BB2-97B7-271E39A41ABD}" destId="{99A27862-0855-4288-8CFC-53CE23B7E230}" srcOrd="0" destOrd="0" parTransId="{0F52745F-5CED-4CED-858D-A8AA6E52DF92}" sibTransId="{C38CFF7F-68C9-490F-829D-592320DFE668}"/>
    <dgm:cxn modelId="{5487D4BB-B950-498F-9A03-59ED806812DC}" srcId="{D02A2DEB-889B-4E69-B4B7-FEDB8DFC3479}" destId="{6F8372E4-3226-4350-BF0B-13027D3526EA}" srcOrd="0" destOrd="0" parTransId="{C2BD69A8-1714-4645-9247-36D6330948C6}" sibTransId="{02CB4DB4-F884-4DB6-B9CA-7C7DC0C7F5EC}"/>
    <dgm:cxn modelId="{71D6E5C0-27CC-4AE8-866A-A1FC686DA55D}" type="presOf" srcId="{86C636D0-26AE-4CF9-B5BA-7D1A0AABD85F}" destId="{0F2BC43C-DEAC-4EDC-878B-960C14E6404B}" srcOrd="0" destOrd="1" presId="urn:microsoft.com/office/officeart/2005/8/layout/hProcess10"/>
    <dgm:cxn modelId="{74941CCA-D31C-4BC3-BAAE-D0E4294CE3B0}" srcId="{D02A2DEB-889B-4E69-B4B7-FEDB8DFC3479}" destId="{80652F3E-F494-4BB2-97B7-271E39A41ABD}" srcOrd="1" destOrd="0" parTransId="{DDAC5889-9699-41F7-A686-530904D23D2B}" sibTransId="{14CC2A40-CBD4-4916-BB1C-08F2B01AB158}"/>
    <dgm:cxn modelId="{4D4FE4D4-5E7F-4EDC-B4BE-FD01353C55E7}" type="presOf" srcId="{D02A2DEB-889B-4E69-B4B7-FEDB8DFC3479}" destId="{4504C096-9F70-4B5A-9FE3-F29ACA0D06CE}" srcOrd="0" destOrd="0" presId="urn:microsoft.com/office/officeart/2005/8/layout/hProcess10"/>
    <dgm:cxn modelId="{007017EC-EE6F-491F-A9BA-FD9F51B28E8F}" type="presOf" srcId="{979CEA8F-7AEF-449A-BD0A-25BA15AA15C3}" destId="{2A466580-3ACD-4E97-A0D1-0F54316E50C0}" srcOrd="0" destOrd="0" presId="urn:microsoft.com/office/officeart/2005/8/layout/hProcess10"/>
    <dgm:cxn modelId="{88B14DEC-2C84-44C2-A267-4318678EFFD7}" type="presOf" srcId="{BEC828E0-7EC6-40ED-8F19-0D209F08614A}" destId="{84F3CD9F-9DDA-49BC-933A-1A32136574F8}" srcOrd="1" destOrd="0" presId="urn:microsoft.com/office/officeart/2005/8/layout/hProcess10"/>
    <dgm:cxn modelId="{4B0D98F9-9C71-4E6D-BAA0-3624282FAA58}" type="presOf" srcId="{4D773449-C75D-4D4C-BF52-76E17BABA333}" destId="{2A466580-3ACD-4E97-A0D1-0F54316E50C0}" srcOrd="0" destOrd="1" presId="urn:microsoft.com/office/officeart/2005/8/layout/hProcess10"/>
    <dgm:cxn modelId="{94979B65-FC16-4927-B968-9E20D8F1B658}" type="presParOf" srcId="{4504C096-9F70-4B5A-9FE3-F29ACA0D06CE}" destId="{29E33A30-7A79-4323-9B24-4459AB10031C}" srcOrd="0" destOrd="0" presId="urn:microsoft.com/office/officeart/2005/8/layout/hProcess10"/>
    <dgm:cxn modelId="{5FA2B6DA-0362-4EE6-98E3-7D18D412A37F}" type="presParOf" srcId="{29E33A30-7A79-4323-9B24-4459AB10031C}" destId="{A76E769D-E85C-4E8B-B749-3667CEBFEF4E}" srcOrd="0" destOrd="0" presId="urn:microsoft.com/office/officeart/2005/8/layout/hProcess10"/>
    <dgm:cxn modelId="{C2920E5E-13B8-4FC6-9C33-E30E7986E215}" type="presParOf" srcId="{29E33A30-7A79-4323-9B24-4459AB10031C}" destId="{BCDAAD53-A257-4FA9-A00D-99FB7288C334}" srcOrd="1" destOrd="0" presId="urn:microsoft.com/office/officeart/2005/8/layout/hProcess10"/>
    <dgm:cxn modelId="{10CB1ECF-6BBA-4B0C-A2D6-6364238AC733}" type="presParOf" srcId="{4504C096-9F70-4B5A-9FE3-F29ACA0D06CE}" destId="{EBA765A7-4DC6-4432-B828-54C15C95648D}" srcOrd="1" destOrd="0" presId="urn:microsoft.com/office/officeart/2005/8/layout/hProcess10"/>
    <dgm:cxn modelId="{E2A4F09C-5C21-4CD8-A3B9-2581AE0D33D9}" type="presParOf" srcId="{EBA765A7-4DC6-4432-B828-54C15C95648D}" destId="{7E0688CF-B2B0-4FA8-904F-51969E900F0E}" srcOrd="0" destOrd="0" presId="urn:microsoft.com/office/officeart/2005/8/layout/hProcess10"/>
    <dgm:cxn modelId="{204288EC-4A60-4390-87FC-0F1526E3E370}" type="presParOf" srcId="{4504C096-9F70-4B5A-9FE3-F29ACA0D06CE}" destId="{718C6C4C-9653-454A-8411-4494BFEDCC6C}" srcOrd="2" destOrd="0" presId="urn:microsoft.com/office/officeart/2005/8/layout/hProcess10"/>
    <dgm:cxn modelId="{25A727A6-8F11-420D-8C37-B217A79B1D99}" type="presParOf" srcId="{718C6C4C-9653-454A-8411-4494BFEDCC6C}" destId="{282010BE-F92C-493D-8258-89DDD6E81D81}" srcOrd="0" destOrd="0" presId="urn:microsoft.com/office/officeart/2005/8/layout/hProcess10"/>
    <dgm:cxn modelId="{E527D521-F5B1-4094-A56C-364820907D22}" type="presParOf" srcId="{718C6C4C-9653-454A-8411-4494BFEDCC6C}" destId="{54B590D0-2119-4E3C-AB87-B3B054A8632D}" srcOrd="1" destOrd="0" presId="urn:microsoft.com/office/officeart/2005/8/layout/hProcess10"/>
    <dgm:cxn modelId="{51282BEB-7C2F-4322-AA36-2E911BB486F6}" type="presParOf" srcId="{4504C096-9F70-4B5A-9FE3-F29ACA0D06CE}" destId="{871A40D1-CA1F-480D-B588-7286E3AAF8E4}" srcOrd="3" destOrd="0" presId="urn:microsoft.com/office/officeart/2005/8/layout/hProcess10"/>
    <dgm:cxn modelId="{230E0D94-A4CA-4599-9472-A93A8774D5B6}" type="presParOf" srcId="{871A40D1-CA1F-480D-B588-7286E3AAF8E4}" destId="{2BC165FD-B7F2-4AF2-BF06-E6F0A73309A5}" srcOrd="0" destOrd="0" presId="urn:microsoft.com/office/officeart/2005/8/layout/hProcess10"/>
    <dgm:cxn modelId="{EEF09597-F2EF-4925-8A97-0BF39570562F}" type="presParOf" srcId="{4504C096-9F70-4B5A-9FE3-F29ACA0D06CE}" destId="{2CF2F870-A9BC-4861-87DD-B38A29474CAA}" srcOrd="4" destOrd="0" presId="urn:microsoft.com/office/officeart/2005/8/layout/hProcess10"/>
    <dgm:cxn modelId="{C7504651-0E97-48D9-AFD2-A7BB44AF2618}" type="presParOf" srcId="{2CF2F870-A9BC-4861-87DD-B38A29474CAA}" destId="{44184978-B7D7-40CB-9332-B9E0EEA139DC}" srcOrd="0" destOrd="0" presId="urn:microsoft.com/office/officeart/2005/8/layout/hProcess10"/>
    <dgm:cxn modelId="{40802D07-21A1-4DFD-B1D9-6488CFFD9C3A}" type="presParOf" srcId="{2CF2F870-A9BC-4861-87DD-B38A29474CAA}" destId="{0F2BC43C-DEAC-4EDC-878B-960C14E6404B}" srcOrd="1" destOrd="0" presId="urn:microsoft.com/office/officeart/2005/8/layout/hProcess10"/>
    <dgm:cxn modelId="{285F388F-D413-40E1-B845-33E6EA271EE7}" type="presParOf" srcId="{4504C096-9F70-4B5A-9FE3-F29ACA0D06CE}" destId="{825233FF-CCFD-46A9-81B2-BCB3302102E9}" srcOrd="5" destOrd="0" presId="urn:microsoft.com/office/officeart/2005/8/layout/hProcess10"/>
    <dgm:cxn modelId="{7C88C18E-758B-42F7-892F-DAA52CB98C6F}" type="presParOf" srcId="{825233FF-CCFD-46A9-81B2-BCB3302102E9}" destId="{84F3CD9F-9DDA-49BC-933A-1A32136574F8}" srcOrd="0" destOrd="0" presId="urn:microsoft.com/office/officeart/2005/8/layout/hProcess10"/>
    <dgm:cxn modelId="{5D131542-DD2D-4FA7-AAEF-C4BE6EB21BAE}" type="presParOf" srcId="{4504C096-9F70-4B5A-9FE3-F29ACA0D06CE}" destId="{DAEE3288-276B-4C44-A63C-2BABEA6332C8}" srcOrd="6" destOrd="0" presId="urn:microsoft.com/office/officeart/2005/8/layout/hProcess10"/>
    <dgm:cxn modelId="{522CE75F-69D1-49B3-B658-0EAF07045DB9}" type="presParOf" srcId="{DAEE3288-276B-4C44-A63C-2BABEA6332C8}" destId="{8470ECB2-103A-488C-BFE5-1975CD7D0079}" srcOrd="0" destOrd="0" presId="urn:microsoft.com/office/officeart/2005/8/layout/hProcess10"/>
    <dgm:cxn modelId="{22F8DA8B-3CEE-453C-B36A-5EDF0C088F10}" type="presParOf" srcId="{DAEE3288-276B-4C44-A63C-2BABEA6332C8}" destId="{2A466580-3ACD-4E97-A0D1-0F54316E50C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E769D-E85C-4E8B-B749-3667CEBFEF4E}">
      <dsp:nvSpPr>
        <dsp:cNvPr id="0" name=""/>
        <dsp:cNvSpPr/>
      </dsp:nvSpPr>
      <dsp:spPr>
        <a:xfrm>
          <a:off x="0" y="0"/>
          <a:ext cx="1572383" cy="157238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AAD53-A257-4FA9-A00D-99FB7288C334}">
      <dsp:nvSpPr>
        <dsp:cNvPr id="0" name=""/>
        <dsp:cNvSpPr/>
      </dsp:nvSpPr>
      <dsp:spPr>
        <a:xfrm>
          <a:off x="257177" y="1138085"/>
          <a:ext cx="1572383" cy="15723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BCI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500" kern="1200" dirty="0"/>
            <a:t> Data of brain activity</a:t>
          </a:r>
        </a:p>
      </dsp:txBody>
      <dsp:txXfrm>
        <a:off x="303231" y="1184139"/>
        <a:ext cx="1480275" cy="1480275"/>
      </dsp:txXfrm>
    </dsp:sp>
    <dsp:sp modelId="{EBA765A7-4DC6-4432-B828-54C15C95648D}">
      <dsp:nvSpPr>
        <dsp:cNvPr id="0" name=""/>
        <dsp:cNvSpPr/>
      </dsp:nvSpPr>
      <dsp:spPr>
        <a:xfrm>
          <a:off x="1800066" y="597280"/>
          <a:ext cx="227682" cy="3778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Z" sz="1500" kern="1200"/>
        </a:p>
      </dsp:txBody>
      <dsp:txXfrm>
        <a:off x="1800066" y="672844"/>
        <a:ext cx="159377" cy="226693"/>
      </dsp:txXfrm>
    </dsp:sp>
    <dsp:sp modelId="{282010BE-F92C-493D-8258-89DDD6E81D81}">
      <dsp:nvSpPr>
        <dsp:cNvPr id="0" name=""/>
        <dsp:cNvSpPr/>
      </dsp:nvSpPr>
      <dsp:spPr>
        <a:xfrm>
          <a:off x="2222905" y="0"/>
          <a:ext cx="1572383" cy="157238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590D0-2119-4E3C-AB87-B3B054A8632D}">
      <dsp:nvSpPr>
        <dsp:cNvPr id="0" name=""/>
        <dsp:cNvSpPr/>
      </dsp:nvSpPr>
      <dsp:spPr>
        <a:xfrm>
          <a:off x="2694920" y="1138085"/>
          <a:ext cx="1572383" cy="1572383"/>
        </a:xfrm>
        <a:prstGeom prst="roundRect">
          <a:avLst>
            <a:gd name="adj" fmla="val 10000"/>
          </a:avLst>
        </a:prstGeom>
        <a:solidFill>
          <a:schemeClr val="accent5">
            <a:hueOff val="307254"/>
            <a:satOff val="-5999"/>
            <a:lumOff val="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Cloud IoT service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500" kern="1200"/>
            <a:t>Reactive DB for data retranslation</a:t>
          </a:r>
        </a:p>
      </dsp:txBody>
      <dsp:txXfrm>
        <a:off x="2740974" y="1184139"/>
        <a:ext cx="1480275" cy="1480275"/>
      </dsp:txXfrm>
    </dsp:sp>
    <dsp:sp modelId="{871A40D1-CA1F-480D-B588-7286E3AAF8E4}">
      <dsp:nvSpPr>
        <dsp:cNvPr id="0" name=""/>
        <dsp:cNvSpPr/>
      </dsp:nvSpPr>
      <dsp:spPr>
        <a:xfrm>
          <a:off x="4079910" y="597280"/>
          <a:ext cx="284621" cy="3778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460881"/>
            <a:satOff val="-8998"/>
            <a:lumOff val="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Z" sz="1500" kern="1200"/>
        </a:p>
      </dsp:txBody>
      <dsp:txXfrm>
        <a:off x="4079910" y="672844"/>
        <a:ext cx="199235" cy="226693"/>
      </dsp:txXfrm>
    </dsp:sp>
    <dsp:sp modelId="{44184978-B7D7-40CB-9332-B9E0EEA139DC}">
      <dsp:nvSpPr>
        <dsp:cNvPr id="0" name=""/>
        <dsp:cNvSpPr/>
      </dsp:nvSpPr>
      <dsp:spPr>
        <a:xfrm>
          <a:off x="4608493" y="0"/>
          <a:ext cx="1572383" cy="157238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2BC43C-DEAC-4EDC-878B-960C14E6404B}">
      <dsp:nvSpPr>
        <dsp:cNvPr id="0" name=""/>
        <dsp:cNvSpPr/>
      </dsp:nvSpPr>
      <dsp:spPr>
        <a:xfrm>
          <a:off x="5132664" y="1138085"/>
          <a:ext cx="1572383" cy="1572383"/>
        </a:xfrm>
        <a:prstGeom prst="roundRect">
          <a:avLst>
            <a:gd name="adj" fmla="val 10000"/>
          </a:avLst>
        </a:prstGeom>
        <a:solidFill>
          <a:schemeClr val="accent5">
            <a:hueOff val="614507"/>
            <a:satOff val="-11997"/>
            <a:lumOff val="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Raspberry PI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500" kern="1200"/>
            <a:t> data and commands to control smart home device</a:t>
          </a:r>
        </a:p>
      </dsp:txBody>
      <dsp:txXfrm>
        <a:off x="5178718" y="1184139"/>
        <a:ext cx="1480275" cy="1480275"/>
      </dsp:txXfrm>
    </dsp:sp>
    <dsp:sp modelId="{825233FF-CCFD-46A9-81B2-BCB3302102E9}">
      <dsp:nvSpPr>
        <dsp:cNvPr id="0" name=""/>
        <dsp:cNvSpPr/>
      </dsp:nvSpPr>
      <dsp:spPr>
        <a:xfrm rot="62654">
          <a:off x="6363792" y="616612"/>
          <a:ext cx="182960" cy="3778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Z" sz="1500" kern="1200"/>
        </a:p>
      </dsp:txBody>
      <dsp:txXfrm>
        <a:off x="6363797" y="691676"/>
        <a:ext cx="128072" cy="226693"/>
      </dsp:txXfrm>
    </dsp:sp>
    <dsp:sp modelId="{8470ECB2-103A-488C-BFE5-1975CD7D0079}">
      <dsp:nvSpPr>
        <dsp:cNvPr id="0" name=""/>
        <dsp:cNvSpPr/>
      </dsp:nvSpPr>
      <dsp:spPr>
        <a:xfrm>
          <a:off x="6703535" y="38187"/>
          <a:ext cx="1572383" cy="157238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66580-3ACD-4E97-A0D1-0F54316E50C0}">
      <dsp:nvSpPr>
        <dsp:cNvPr id="0" name=""/>
        <dsp:cNvSpPr/>
      </dsp:nvSpPr>
      <dsp:spPr>
        <a:xfrm>
          <a:off x="7570407" y="1138085"/>
          <a:ext cx="1572383" cy="1572383"/>
        </a:xfrm>
        <a:prstGeom prst="roundRect">
          <a:avLst>
            <a:gd name="adj" fmla="val 10000"/>
          </a:avLst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Smart home device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500" kern="1200"/>
            <a:t> executing of a command</a:t>
          </a:r>
        </a:p>
      </dsp:txBody>
      <dsp:txXfrm>
        <a:off x="7616461" y="1184139"/>
        <a:ext cx="1480275" cy="1480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B5F9-4E2B-41F6-B24F-FE2C77A4D6DD}" type="datetimeFigureOut">
              <a:rPr lang="en-NZ" smtClean="0"/>
              <a:t>15/11/2018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616F-5979-451C-ADA8-CFAE03ADA86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940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B5F9-4E2B-41F6-B24F-FE2C77A4D6DD}" type="datetimeFigureOut">
              <a:rPr lang="en-NZ" smtClean="0"/>
              <a:t>15/11/2018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616F-5979-451C-ADA8-CFAE03ADA86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928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B5F9-4E2B-41F6-B24F-FE2C77A4D6DD}" type="datetimeFigureOut">
              <a:rPr lang="en-NZ" smtClean="0"/>
              <a:t>15/11/2018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616F-5979-451C-ADA8-CFAE03ADA86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543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B5F9-4E2B-41F6-B24F-FE2C77A4D6DD}" type="datetimeFigureOut">
              <a:rPr lang="en-NZ" smtClean="0"/>
              <a:t>15/11/2018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616F-5979-451C-ADA8-CFAE03ADA86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496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B5F9-4E2B-41F6-B24F-FE2C77A4D6DD}" type="datetimeFigureOut">
              <a:rPr lang="en-NZ" smtClean="0"/>
              <a:t>15/11/2018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616F-5979-451C-ADA8-CFAE03ADA86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945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B5F9-4E2B-41F6-B24F-FE2C77A4D6DD}" type="datetimeFigureOut">
              <a:rPr lang="en-NZ" smtClean="0"/>
              <a:t>15/11/2018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616F-5979-451C-ADA8-CFAE03ADA86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496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B5F9-4E2B-41F6-B24F-FE2C77A4D6DD}" type="datetimeFigureOut">
              <a:rPr lang="en-NZ" smtClean="0"/>
              <a:t>15/11/2018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616F-5979-451C-ADA8-CFAE03ADA86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475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B5F9-4E2B-41F6-B24F-FE2C77A4D6DD}" type="datetimeFigureOut">
              <a:rPr lang="en-NZ" smtClean="0"/>
              <a:t>15/11/2018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616F-5979-451C-ADA8-CFAE03ADA86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122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B5F9-4E2B-41F6-B24F-FE2C77A4D6DD}" type="datetimeFigureOut">
              <a:rPr lang="en-NZ" smtClean="0"/>
              <a:t>15/11/2018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616F-5979-451C-ADA8-CFAE03ADA86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921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B5F9-4E2B-41F6-B24F-FE2C77A4D6DD}" type="datetimeFigureOut">
              <a:rPr lang="en-NZ" smtClean="0"/>
              <a:t>15/11/2018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616F-5979-451C-ADA8-CFAE03ADA86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126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B5F9-4E2B-41F6-B24F-FE2C77A4D6DD}" type="datetimeFigureOut">
              <a:rPr lang="en-NZ" smtClean="0"/>
              <a:t>15/11/2018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616F-5979-451C-ADA8-CFAE03ADA86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346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B5F9-4E2B-41F6-B24F-FE2C77A4D6DD}" type="datetimeFigureOut">
              <a:rPr lang="en-NZ" smtClean="0"/>
              <a:t>15/11/2018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5616F-5979-451C-ADA8-CFAE03ADA86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840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4.jpe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Rectangle 76">
            <a:extLst>
              <a:ext uri="{FF2B5EF4-FFF2-40B4-BE49-F238E27FC236}">
                <a16:creationId xmlns:a16="http://schemas.microsoft.com/office/drawing/2014/main" id="{9B789048-32EE-491B-8CBF-558344FDB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72000"/>
                </a:schemeClr>
              </a:gs>
              <a:gs pos="25000">
                <a:schemeClr val="accent1">
                  <a:alpha val="55000"/>
                </a:schemeClr>
              </a:gs>
              <a:gs pos="94000">
                <a:schemeClr val="bg2">
                  <a:lumMod val="75000"/>
                  <a:alpha val="90000"/>
                </a:schemeClr>
              </a:gs>
              <a:gs pos="100000">
                <a:schemeClr val="bg2">
                  <a:lumMod val="75000"/>
                  <a:alpha val="9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92" name="Picture 78">
            <a:extLst>
              <a:ext uri="{FF2B5EF4-FFF2-40B4-BE49-F238E27FC236}">
                <a16:creationId xmlns:a16="http://schemas.microsoft.com/office/drawing/2014/main" id="{1B6DA64E-EB13-4B6B-B5C7-EDB6E8B29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>
          <a:xfrm flipH="1"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6BA39B-5A9C-4A4E-B3B6-3E8757F79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0923" y="5964583"/>
            <a:ext cx="1900546" cy="625294"/>
          </a:xfrm>
        </p:spPr>
        <p:txBody>
          <a:bodyPr anchor="t">
            <a:normAutofit/>
          </a:bodyPr>
          <a:lstStyle/>
          <a:p>
            <a:pPr algn="l"/>
            <a:r>
              <a:rPr lang="en-NZ" sz="3600" b="1" dirty="0">
                <a:solidFill>
                  <a:schemeClr val="accent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770RIoT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DC3B0-0B41-4FF0-9878-B3AEF6B91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475" y="5308828"/>
            <a:ext cx="1638301" cy="322116"/>
          </a:xfrm>
        </p:spPr>
        <p:txBody>
          <a:bodyPr anchor="b">
            <a:normAutofit fontScale="47500" lnSpcReduction="20000"/>
          </a:bodyPr>
          <a:lstStyle/>
          <a:p>
            <a:pPr algn="r"/>
            <a:r>
              <a:rPr lang="en-NZ" sz="3600" b="1" dirty="0">
                <a:solidFill>
                  <a:schemeClr val="accent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Pavel Sobolev</a:t>
            </a:r>
          </a:p>
        </p:txBody>
      </p:sp>
      <p:sp>
        <p:nvSpPr>
          <p:cNvPr id="1093" name="Freeform 67">
            <a:extLst>
              <a:ext uri="{FF2B5EF4-FFF2-40B4-BE49-F238E27FC236}">
                <a16:creationId xmlns:a16="http://schemas.microsoft.com/office/drawing/2014/main" id="{07500BEA-8A07-45E9-9219-40FBEECD5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226" y="4185310"/>
            <a:ext cx="3209710" cy="2677915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94" name="Oval 82">
            <a:extLst>
              <a:ext uri="{FF2B5EF4-FFF2-40B4-BE49-F238E27FC236}">
                <a16:creationId xmlns:a16="http://schemas.microsoft.com/office/drawing/2014/main" id="{F006ACBB-A8A7-4C1B-9832-A4BFEDD2E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688" y="2918743"/>
            <a:ext cx="2765788" cy="273172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5" name="Freeform 65">
            <a:extLst>
              <a:ext uri="{FF2B5EF4-FFF2-40B4-BE49-F238E27FC236}">
                <a16:creationId xmlns:a16="http://schemas.microsoft.com/office/drawing/2014/main" id="{46664683-CA82-4BDA-BCF2-581458074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90922" cy="3465907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38" name="Picture 137" descr="Image result for MindWave Mobile 2">
            <a:extLst>
              <a:ext uri="{FF2B5EF4-FFF2-40B4-BE49-F238E27FC236}">
                <a16:creationId xmlns:a16="http://schemas.microsoft.com/office/drawing/2014/main" id="{E5799E5B-B1E9-4822-98CE-3112D116C00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4" r="12155"/>
          <a:stretch/>
        </p:blipFill>
        <p:spPr bwMode="auto">
          <a:xfrm>
            <a:off x="661567" y="181937"/>
            <a:ext cx="2275899" cy="2349120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9" name="Picture 138" descr="Image result for neurosky mindwave 2">
            <a:extLst>
              <a:ext uri="{FF2B5EF4-FFF2-40B4-BE49-F238E27FC236}">
                <a16:creationId xmlns:a16="http://schemas.microsoft.com/office/drawing/2014/main" id="{31F945EA-F250-424A-8786-DFCE6C1C6C1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4" t="5974" r="7870" b="5500"/>
          <a:stretch/>
        </p:blipFill>
        <p:spPr bwMode="auto">
          <a:xfrm>
            <a:off x="524383" y="4798567"/>
            <a:ext cx="1776543" cy="187749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0" name="Picture 139" descr="Picture of Aeotec LED Bulb (Screw fix)">
            <a:extLst>
              <a:ext uri="{FF2B5EF4-FFF2-40B4-BE49-F238E27FC236}">
                <a16:creationId xmlns:a16="http://schemas.microsoft.com/office/drawing/2014/main" id="{FFCE3113-E7C6-46C8-A1CE-DAE7A841072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129" y="3377876"/>
            <a:ext cx="1783921" cy="1783921"/>
          </a:xfrm>
          <a:prstGeom prst="rect">
            <a:avLst/>
          </a:prstGeom>
          <a:noFill/>
        </p:spPr>
      </p:pic>
      <p:pic>
        <p:nvPicPr>
          <p:cNvPr id="190" name="Picture 189" descr="Edenz logo_for monitor(RGB)_Large">
            <a:extLst>
              <a:ext uri="{FF2B5EF4-FFF2-40B4-BE49-F238E27FC236}">
                <a16:creationId xmlns:a16="http://schemas.microsoft.com/office/drawing/2014/main" id="{966D1055-D3DA-4A2D-BF94-C457AD9C0FE7}"/>
              </a:ext>
            </a:extLst>
          </p:cNvPr>
          <p:cNvPicPr/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047111" y="5714716"/>
            <a:ext cx="29591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1" name="Title 1">
            <a:extLst>
              <a:ext uri="{FF2B5EF4-FFF2-40B4-BE49-F238E27FC236}">
                <a16:creationId xmlns:a16="http://schemas.microsoft.com/office/drawing/2014/main" id="{381AB92C-EBFB-46E4-94A6-A7A4CE26F1ED}"/>
              </a:ext>
            </a:extLst>
          </p:cNvPr>
          <p:cNvSpPr txBox="1">
            <a:spLocks/>
          </p:cNvSpPr>
          <p:nvPr/>
        </p:nvSpPr>
        <p:spPr>
          <a:xfrm>
            <a:off x="3075254" y="406212"/>
            <a:ext cx="6068745" cy="4458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3600" b="1" dirty="0">
                <a:solidFill>
                  <a:srgbClr val="00000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          </a:t>
            </a:r>
            <a:r>
              <a:rPr lang="en-NZ" sz="3600" b="1" dirty="0">
                <a:solidFill>
                  <a:schemeClr val="accent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Brain-Computer </a:t>
            </a:r>
          </a:p>
          <a:p>
            <a:pPr algn="l"/>
            <a:r>
              <a:rPr lang="en-NZ" sz="3600" b="1" dirty="0">
                <a:solidFill>
                  <a:schemeClr val="accent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             Interface</a:t>
            </a:r>
          </a:p>
          <a:p>
            <a:pPr algn="l"/>
            <a:r>
              <a:rPr lang="en-NZ" sz="3600" b="1" dirty="0">
                <a:solidFill>
                  <a:srgbClr val="00000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       </a:t>
            </a:r>
          </a:p>
          <a:p>
            <a:pPr algn="l"/>
            <a:r>
              <a:rPr lang="en-NZ" sz="3600" b="1" dirty="0">
                <a:solidFill>
                  <a:srgbClr val="00000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                  </a:t>
            </a:r>
            <a:r>
              <a:rPr lang="en-NZ" sz="3600" b="1" dirty="0">
                <a:solidFill>
                  <a:schemeClr val="accent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Internet of Things</a:t>
            </a:r>
          </a:p>
          <a:p>
            <a:pPr algn="l"/>
            <a:endParaRPr lang="en-NZ" sz="3600" b="1" dirty="0">
              <a:solidFill>
                <a:srgbClr val="000000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NZ" sz="3600" b="1" dirty="0">
                <a:solidFill>
                  <a:srgbClr val="00000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                         </a:t>
            </a:r>
            <a:r>
              <a:rPr lang="en-NZ" sz="3600" b="1" dirty="0">
                <a:solidFill>
                  <a:schemeClr val="accent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Home </a:t>
            </a:r>
          </a:p>
          <a:p>
            <a:pPr algn="l"/>
            <a:r>
              <a:rPr lang="en-NZ" sz="3600" b="1" dirty="0">
                <a:solidFill>
                  <a:schemeClr val="accent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                           Automation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3A0949-439E-49D7-97D8-A781ECC6B6C1}"/>
              </a:ext>
            </a:extLst>
          </p:cNvPr>
          <p:cNvCxnSpPr/>
          <p:nvPr/>
        </p:nvCxnSpPr>
        <p:spPr>
          <a:xfrm>
            <a:off x="4481512" y="1408114"/>
            <a:ext cx="4143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342264B-E992-4A74-899D-72EC405A34F4}"/>
              </a:ext>
            </a:extLst>
          </p:cNvPr>
          <p:cNvCxnSpPr>
            <a:cxnSpLocks/>
          </p:cNvCxnSpPr>
          <p:nvPr/>
        </p:nvCxnSpPr>
        <p:spPr>
          <a:xfrm>
            <a:off x="5139058" y="2518939"/>
            <a:ext cx="3867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FD0DAAA-2D7A-4B1E-B584-E8A0429AE383}"/>
              </a:ext>
            </a:extLst>
          </p:cNvPr>
          <p:cNvCxnSpPr>
            <a:cxnSpLocks/>
          </p:cNvCxnSpPr>
          <p:nvPr/>
        </p:nvCxnSpPr>
        <p:spPr>
          <a:xfrm>
            <a:off x="6553200" y="4042592"/>
            <a:ext cx="23627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8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E790-3D05-4775-AFC6-2195B4D42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10625" cy="634999"/>
          </a:xfrm>
        </p:spPr>
        <p:txBody>
          <a:bodyPr>
            <a:normAutofit fontScale="90000"/>
          </a:bodyPr>
          <a:lstStyle/>
          <a:p>
            <a:r>
              <a:rPr lang="en-NZ" b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Technologies for </a:t>
            </a:r>
            <a:r>
              <a:rPr lang="en-NZ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 of BCI </a:t>
            </a:r>
          </a:p>
        </p:txBody>
      </p:sp>
      <p:pic>
        <p:nvPicPr>
          <p:cNvPr id="11" name="Picture 10" descr="Image result for kotlin logo">
            <a:extLst>
              <a:ext uri="{FF2B5EF4-FFF2-40B4-BE49-F238E27FC236}">
                <a16:creationId xmlns:a16="http://schemas.microsoft.com/office/drawing/2014/main" id="{6BF5C27A-3E73-4E28-BB9C-4646D214465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2" y="4092460"/>
            <a:ext cx="4170045" cy="1054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Image result for bluetooth logo png">
            <a:extLst>
              <a:ext uri="{FF2B5EF4-FFF2-40B4-BE49-F238E27FC236}">
                <a16:creationId xmlns:a16="http://schemas.microsoft.com/office/drawing/2014/main" id="{BC22D80B-EF30-46CF-A94E-61A7FA5F0A2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977" y="5845769"/>
            <a:ext cx="2769870" cy="67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Related image">
            <a:extLst>
              <a:ext uri="{FF2B5EF4-FFF2-40B4-BE49-F238E27FC236}">
                <a16:creationId xmlns:a16="http://schemas.microsoft.com/office/drawing/2014/main" id="{C2749687-0BDD-42CD-8FF0-6B71CCA8A8B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383" y="2350712"/>
            <a:ext cx="3063875" cy="159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Image result for Java SDK logo">
            <a:extLst>
              <a:ext uri="{FF2B5EF4-FFF2-40B4-BE49-F238E27FC236}">
                <a16:creationId xmlns:a16="http://schemas.microsoft.com/office/drawing/2014/main" id="{E89BDD2C-CA1C-4B19-B694-D0594344B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4018274"/>
            <a:ext cx="2769870" cy="15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Image result for neurosky logo">
            <a:extLst>
              <a:ext uri="{FF2B5EF4-FFF2-40B4-BE49-F238E27FC236}">
                <a16:creationId xmlns:a16="http://schemas.microsoft.com/office/drawing/2014/main" id="{21D86C89-7F6A-4B0C-81A1-EBE5E63BEBFD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422" y="960703"/>
            <a:ext cx="4155440" cy="102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7B49BC-AA85-42A0-8F6F-B96E121027B2}"/>
              </a:ext>
            </a:extLst>
          </p:cNvPr>
          <p:cNvSpPr txBox="1"/>
          <p:nvPr/>
        </p:nvSpPr>
        <p:spPr>
          <a:xfrm>
            <a:off x="5643562" y="656100"/>
            <a:ext cx="16209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600" dirty="0">
                <a:solidFill>
                  <a:srgbClr val="3AA2E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SDK</a:t>
            </a:r>
          </a:p>
        </p:txBody>
      </p:sp>
      <p:pic>
        <p:nvPicPr>
          <p:cNvPr id="10" name="Picture 9" descr="Image result for android studio logo">
            <a:extLst>
              <a:ext uri="{FF2B5EF4-FFF2-40B4-BE49-F238E27FC236}">
                <a16:creationId xmlns:a16="http://schemas.microsoft.com/office/drawing/2014/main" id="{3296ACF2-B231-4AEF-9218-3F839261D832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047" y="2331662"/>
            <a:ext cx="3810000" cy="162692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77FE89-8C44-4469-9CCF-27147042D773}"/>
              </a:ext>
            </a:extLst>
          </p:cNvPr>
          <p:cNvSpPr txBox="1"/>
          <p:nvPr/>
        </p:nvSpPr>
        <p:spPr>
          <a:xfrm>
            <a:off x="2663340" y="5396307"/>
            <a:ext cx="4170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000" dirty="0">
                <a:solidFill>
                  <a:srgbClr val="3AA2E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 </a:t>
            </a:r>
          </a:p>
          <a:p>
            <a:r>
              <a:rPr lang="en-NZ" sz="3000" dirty="0">
                <a:solidFill>
                  <a:srgbClr val="3AA2E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SDK</a:t>
            </a:r>
          </a:p>
        </p:txBody>
      </p:sp>
    </p:spTree>
    <p:extLst>
      <p:ext uri="{BB962C8B-B14F-4D97-AF65-F5344CB8AC3E}">
        <p14:creationId xmlns:p14="http://schemas.microsoft.com/office/powerpoint/2010/main" val="368275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6644-F687-4C22-BAED-0A702B77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86300" cy="634999"/>
          </a:xfrm>
        </p:spPr>
        <p:txBody>
          <a:bodyPr>
            <a:normAutofit fontScale="90000"/>
          </a:bodyPr>
          <a:lstStyle/>
          <a:p>
            <a:r>
              <a:rPr lang="en-NZ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Technologies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EA8FF-A968-4360-9665-6335950CC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47" y="655927"/>
            <a:ext cx="7886700" cy="1170130"/>
          </a:xfrm>
        </p:spPr>
        <p:txBody>
          <a:bodyPr>
            <a:normAutofit lnSpcReduction="10000"/>
          </a:bodyPr>
          <a:lstStyle/>
          <a:p>
            <a:r>
              <a:rPr lang="en-NZ" dirty="0"/>
              <a:t>IoT architecture demands service for immediate receiving of BCI EEG data and resending of the data to the smart home hub </a:t>
            </a:r>
          </a:p>
        </p:txBody>
      </p:sp>
      <p:pic>
        <p:nvPicPr>
          <p:cNvPr id="4" name="Picture 3" descr="Image result for firebase logo">
            <a:extLst>
              <a:ext uri="{FF2B5EF4-FFF2-40B4-BE49-F238E27FC236}">
                <a16:creationId xmlns:a16="http://schemas.microsoft.com/office/drawing/2014/main" id="{B45C73E4-4AC0-48BA-8B97-F5478BBCA5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518" y="1844697"/>
            <a:ext cx="4505057" cy="117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1ABC4CC7-FB7B-4910-88B7-620D274391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3198566"/>
            <a:ext cx="4295775" cy="339807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268B8A-2B60-4A24-888F-B03ED2615DC2}"/>
              </a:ext>
            </a:extLst>
          </p:cNvPr>
          <p:cNvSpPr txBox="1">
            <a:spLocks/>
          </p:cNvSpPr>
          <p:nvPr/>
        </p:nvSpPr>
        <p:spPr>
          <a:xfrm>
            <a:off x="362218" y="3198567"/>
            <a:ext cx="4095483" cy="3497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Cloud data storage</a:t>
            </a:r>
          </a:p>
          <a:p>
            <a:endParaRPr lang="en-NZ" dirty="0"/>
          </a:p>
          <a:p>
            <a:r>
              <a:rPr lang="en-NZ" dirty="0"/>
              <a:t>NoSQL Database (JSON)</a:t>
            </a:r>
          </a:p>
          <a:p>
            <a:endParaRPr lang="en-NZ" dirty="0"/>
          </a:p>
          <a:p>
            <a:r>
              <a:rPr lang="en-NZ" dirty="0"/>
              <a:t>Provides push notifications of clients when data in DB is changed</a:t>
            </a:r>
          </a:p>
          <a:p>
            <a:endParaRPr lang="en-NZ" dirty="0"/>
          </a:p>
          <a:p>
            <a:r>
              <a:rPr lang="en-NZ" dirty="0"/>
              <a:t>Home automation server receives data from BCI through Firebase service during about 400 </a:t>
            </a:r>
            <a:r>
              <a:rPr lang="en-NZ" dirty="0" err="1"/>
              <a:t>msec</a:t>
            </a:r>
            <a:r>
              <a:rPr lang="en-NZ" dirty="0"/>
              <a:t> (in average)</a:t>
            </a:r>
          </a:p>
        </p:txBody>
      </p:sp>
    </p:spTree>
    <p:extLst>
      <p:ext uri="{BB962C8B-B14F-4D97-AF65-F5344CB8AC3E}">
        <p14:creationId xmlns:p14="http://schemas.microsoft.com/office/powerpoint/2010/main" val="228000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6644-F687-4C22-BAED-0A702B77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731"/>
            <a:ext cx="7886700" cy="634999"/>
          </a:xfrm>
        </p:spPr>
        <p:txBody>
          <a:bodyPr>
            <a:normAutofit fontScale="90000"/>
          </a:bodyPr>
          <a:lstStyle/>
          <a:p>
            <a:r>
              <a:rPr lang="en-NZ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Technologies for home automation</a:t>
            </a:r>
          </a:p>
        </p:txBody>
      </p:sp>
      <p:pic>
        <p:nvPicPr>
          <p:cNvPr id="8" name="Picture 7" descr="Image result for raspberry pi logo">
            <a:extLst>
              <a:ext uri="{FF2B5EF4-FFF2-40B4-BE49-F238E27FC236}">
                <a16:creationId xmlns:a16="http://schemas.microsoft.com/office/drawing/2014/main" id="{D4EC52B4-EE1E-425B-B047-85723B60EF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73" y="2559714"/>
            <a:ext cx="3023704" cy="92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Image result for linux logo png">
            <a:extLst>
              <a:ext uri="{FF2B5EF4-FFF2-40B4-BE49-F238E27FC236}">
                <a16:creationId xmlns:a16="http://schemas.microsoft.com/office/drawing/2014/main" id="{1E6FDF64-8C27-4C57-857F-4281027E4FE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93" b="28668"/>
          <a:stretch/>
        </p:blipFill>
        <p:spPr bwMode="auto">
          <a:xfrm>
            <a:off x="4681951" y="2296994"/>
            <a:ext cx="2150346" cy="936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Image result for node.js logo">
            <a:extLst>
              <a:ext uri="{FF2B5EF4-FFF2-40B4-BE49-F238E27FC236}">
                <a16:creationId xmlns:a16="http://schemas.microsoft.com/office/drawing/2014/main" id="{D7FB9039-68F7-46C2-9659-443B845ED20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13" y="1007781"/>
            <a:ext cx="2599173" cy="1592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Picture of Aeotec LED Bulb (Screw fix)">
            <a:extLst>
              <a:ext uri="{FF2B5EF4-FFF2-40B4-BE49-F238E27FC236}">
                <a16:creationId xmlns:a16="http://schemas.microsoft.com/office/drawing/2014/main" id="{1B2A644D-03B8-440F-9B98-88F8C2CB66D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" y="3913505"/>
            <a:ext cx="2855595" cy="2855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eotec z stick gen5 packaging">
            <a:extLst>
              <a:ext uri="{FF2B5EF4-FFF2-40B4-BE49-F238E27FC236}">
                <a16:creationId xmlns:a16="http://schemas.microsoft.com/office/drawing/2014/main" id="{456A1AF1-35C7-4DEE-B0ED-45B76CB392B7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4" t="6360" r="14447" b="6348"/>
          <a:stretch/>
        </p:blipFill>
        <p:spPr bwMode="auto">
          <a:xfrm>
            <a:off x="3378351" y="3862053"/>
            <a:ext cx="1844283" cy="28555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Image result for javascript logo">
            <a:extLst>
              <a:ext uri="{FF2B5EF4-FFF2-40B4-BE49-F238E27FC236}">
                <a16:creationId xmlns:a16="http://schemas.microsoft.com/office/drawing/2014/main" id="{3EBFFD57-E8F2-44B5-A99A-440FF92C0DAC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53" y="742246"/>
            <a:ext cx="2150345" cy="215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Image result for z-wave">
            <a:extLst>
              <a:ext uri="{FF2B5EF4-FFF2-40B4-BE49-F238E27FC236}">
                <a16:creationId xmlns:a16="http://schemas.microsoft.com/office/drawing/2014/main" id="{6DA090A2-F238-4140-9E75-7C405BA0FC7D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73" y="777649"/>
            <a:ext cx="1842135" cy="14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Related image">
            <a:extLst>
              <a:ext uri="{FF2B5EF4-FFF2-40B4-BE49-F238E27FC236}">
                <a16:creationId xmlns:a16="http://schemas.microsoft.com/office/drawing/2014/main" id="{9F180C1D-2F0C-4979-AC1E-EA74A617EFF6}"/>
              </a:ext>
            </a:extLst>
          </p:cNvPr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2" t="14317" r="29795" b="11062"/>
          <a:stretch/>
        </p:blipFill>
        <p:spPr bwMode="auto">
          <a:xfrm>
            <a:off x="5865120" y="3540424"/>
            <a:ext cx="2933510" cy="29598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5404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6644-F687-4C22-BAED-0A702B77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01"/>
            <a:ext cx="9058275" cy="69214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NZ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Raspberry PI and Z-Wave Controller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6355CD-6391-4B52-9C9A-91CEA8C772D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" t="16964" r="6881"/>
          <a:stretch/>
        </p:blipFill>
        <p:spPr bwMode="auto">
          <a:xfrm>
            <a:off x="166328" y="1342389"/>
            <a:ext cx="8891947" cy="477266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5151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005C-85A9-41E9-9D46-5E075CBA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787399"/>
          </a:xfrm>
        </p:spPr>
        <p:txBody>
          <a:bodyPr/>
          <a:lstStyle/>
          <a:p>
            <a:r>
              <a:rPr lang="en-NZ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Final system design</a:t>
            </a:r>
          </a:p>
        </p:txBody>
      </p:sp>
      <p:pic>
        <p:nvPicPr>
          <p:cNvPr id="4" name="Picture 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F8C54986-5A62-42B2-BEB4-D9887D6FE63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t="3265" r="765" b="2697"/>
          <a:stretch/>
        </p:blipFill>
        <p:spPr bwMode="auto">
          <a:xfrm>
            <a:off x="1" y="1015999"/>
            <a:ext cx="9143999" cy="5257800"/>
          </a:xfrm>
          <a:prstGeom prst="rect">
            <a:avLst/>
          </a:prstGeom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515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B849E156-E09B-472D-820E-5A17BC7B6F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AC1839-FBCC-43A0-9287-C69C1C400935}"/>
              </a:ext>
            </a:extLst>
          </p:cNvPr>
          <p:cNvSpPr/>
          <p:nvPr/>
        </p:nvSpPr>
        <p:spPr>
          <a:xfrm>
            <a:off x="-1" y="0"/>
            <a:ext cx="2985689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Mobile software architecture</a:t>
            </a:r>
            <a:r>
              <a:rPr lang="en-NZ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51503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6644-F687-4C22-BAED-0A702B77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69214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NZ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EA8FF-A968-4360-9665-6335950CC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92149"/>
            <a:ext cx="8820150" cy="5927725"/>
          </a:xfrm>
        </p:spPr>
        <p:txBody>
          <a:bodyPr>
            <a:normAutofit fontScale="92500"/>
          </a:bodyPr>
          <a:lstStyle/>
          <a:p>
            <a:r>
              <a:rPr lang="en-NZ" sz="4000" b="1" dirty="0">
                <a:solidFill>
                  <a:schemeClr val="accent2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New knowledge in:</a:t>
            </a:r>
          </a:p>
          <a:p>
            <a:pPr lvl="1"/>
            <a:r>
              <a:rPr lang="en-NZ" dirty="0"/>
              <a:t>Practical usage of brain-computer interface </a:t>
            </a:r>
          </a:p>
          <a:p>
            <a:pPr lvl="1"/>
            <a:r>
              <a:rPr lang="en-NZ" dirty="0"/>
              <a:t>Design of hardware and software system</a:t>
            </a:r>
          </a:p>
          <a:p>
            <a:pPr lvl="1"/>
            <a:r>
              <a:rPr lang="en-NZ" dirty="0"/>
              <a:t>Implementation of real-time IoT system</a:t>
            </a:r>
          </a:p>
          <a:p>
            <a:pPr lvl="1"/>
            <a:r>
              <a:rPr lang="en-NZ" dirty="0"/>
              <a:t>Technology of real-time NoSQL DB</a:t>
            </a:r>
          </a:p>
          <a:p>
            <a:pPr lvl="1"/>
            <a:r>
              <a:rPr lang="en-NZ" dirty="0"/>
              <a:t>Home automation technologies</a:t>
            </a:r>
          </a:p>
          <a:p>
            <a:pPr lvl="1"/>
            <a:r>
              <a:rPr lang="en-NZ" dirty="0"/>
              <a:t>Working with Linux and Raspberry PI computer</a:t>
            </a:r>
          </a:p>
          <a:p>
            <a:r>
              <a:rPr lang="en-NZ" sz="4000" b="1" dirty="0">
                <a:solidFill>
                  <a:schemeClr val="accent2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Technological skills:</a:t>
            </a:r>
          </a:p>
          <a:p>
            <a:pPr lvl="1"/>
            <a:r>
              <a:rPr lang="en-NZ" dirty="0"/>
              <a:t>Programming of raw empirical data streams (brain’s activity data)</a:t>
            </a:r>
          </a:p>
          <a:p>
            <a:pPr lvl="1"/>
            <a:r>
              <a:rPr lang="en-NZ" dirty="0"/>
              <a:t>Bluetooth programming</a:t>
            </a:r>
          </a:p>
          <a:p>
            <a:pPr lvl="1"/>
            <a:r>
              <a:rPr lang="en-NZ" dirty="0"/>
              <a:t>Programming with Kotlin programming language</a:t>
            </a:r>
          </a:p>
          <a:p>
            <a:pPr lvl="1"/>
            <a:r>
              <a:rPr lang="en-NZ" dirty="0"/>
              <a:t>Node.js and modern JavaScript programming techniques</a:t>
            </a:r>
          </a:p>
          <a:p>
            <a:pPr lvl="1"/>
            <a:r>
              <a:rPr lang="en-NZ" dirty="0"/>
              <a:t>Programming of interaction with home automation systems with REST API</a:t>
            </a:r>
          </a:p>
          <a:p>
            <a:pPr lvl="1"/>
            <a:r>
              <a:rPr lang="en-NZ" dirty="0"/>
              <a:t>Testing of IoT real time system behaviour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23612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6644-F687-4C22-BAED-0A702B77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60676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NZ" sz="8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1654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6EC5-8690-43E5-8B28-D72B1BA1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796924"/>
          </a:xfrm>
        </p:spPr>
        <p:txBody>
          <a:bodyPr/>
          <a:lstStyle/>
          <a:p>
            <a:r>
              <a:rPr lang="en-NZ" b="1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Goals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4E87-225B-4083-970D-56EFA66D5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149349"/>
            <a:ext cx="8743950" cy="5565776"/>
          </a:xfrm>
        </p:spPr>
        <p:txBody>
          <a:bodyPr/>
          <a:lstStyle/>
          <a:p>
            <a:r>
              <a:rPr lang="en-NZ" dirty="0"/>
              <a:t>to study technologies of brain-computer interfaces </a:t>
            </a:r>
          </a:p>
          <a:p>
            <a:endParaRPr lang="en-NZ" dirty="0"/>
          </a:p>
          <a:p>
            <a:r>
              <a:rPr lang="en-NZ" dirty="0"/>
              <a:t>to study technologies of Internet of things</a:t>
            </a:r>
          </a:p>
          <a:p>
            <a:endParaRPr lang="en-NZ" dirty="0"/>
          </a:p>
          <a:p>
            <a:r>
              <a:rPr lang="en-NZ" dirty="0"/>
              <a:t>to study technologies of home automation (smart home)</a:t>
            </a:r>
          </a:p>
          <a:p>
            <a:endParaRPr lang="en-NZ" dirty="0"/>
          </a:p>
          <a:p>
            <a:pPr algn="just"/>
            <a:r>
              <a:rPr lang="en-NZ" dirty="0"/>
              <a:t>to develop and implement hardware and software architecture which can provide a user </a:t>
            </a:r>
            <a:r>
              <a:rPr lang="en-US" dirty="0"/>
              <a:t>possibility to wirelessly interact with computing devices by direct receiving and interpretation of the user’s brain activity data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9848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4B1B6AEE-2644-480F-BF5D-694F4ED3F44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t="2941" r="1010" b="6455"/>
          <a:stretch/>
        </p:blipFill>
        <p:spPr bwMode="auto">
          <a:xfrm>
            <a:off x="1005244" y="193676"/>
            <a:ext cx="8129231" cy="66585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91A26F-343A-4AF8-8543-A8E4BBB1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" y="0"/>
            <a:ext cx="5391150" cy="558799"/>
          </a:xfrm>
        </p:spPr>
        <p:txBody>
          <a:bodyPr>
            <a:normAutofit fontScale="90000"/>
          </a:bodyPr>
          <a:lstStyle/>
          <a:p>
            <a:r>
              <a:rPr lang="en-NZ" b="1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44971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6644-F687-4C22-BAED-0A702B77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625474"/>
          </a:xfrm>
        </p:spPr>
        <p:txBody>
          <a:bodyPr>
            <a:normAutofit fontScale="90000"/>
          </a:bodyPr>
          <a:lstStyle/>
          <a:p>
            <a:r>
              <a:rPr lang="en-NZ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flow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D2E82E-70CC-4CBE-8890-6AC81441F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6276536"/>
              </p:ext>
            </p:extLst>
          </p:nvPr>
        </p:nvGraphicFramePr>
        <p:xfrm>
          <a:off x="-114300" y="1828801"/>
          <a:ext cx="9143999" cy="2905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42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C558-5719-4A2D-8BCF-C1DAA486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634999"/>
          </a:xfrm>
        </p:spPr>
        <p:txBody>
          <a:bodyPr>
            <a:normAutofit fontScale="90000"/>
          </a:bodyPr>
          <a:lstStyle/>
          <a:p>
            <a:r>
              <a:rPr lang="en-NZ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Brain-computer interfaces (BCI)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F7FF5-4DAB-4EDD-A925-25F0C1F12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895350"/>
            <a:ext cx="8648699" cy="5788024"/>
          </a:xfrm>
        </p:spPr>
        <p:txBody>
          <a:bodyPr/>
          <a:lstStyle/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BCI is a technology which is used to get and send data of human brain activity to process by some computing device (microcontroller or computer) for further interpretation and usage in practical goals.</a:t>
            </a:r>
          </a:p>
        </p:txBody>
      </p:sp>
    </p:spTree>
    <p:extLst>
      <p:ext uri="{BB962C8B-B14F-4D97-AF65-F5344CB8AC3E}">
        <p14:creationId xmlns:p14="http://schemas.microsoft.com/office/powerpoint/2010/main" val="331376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67B8-C8E0-4905-AC45-F9FD17C8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15974"/>
          </a:xfrm>
        </p:spPr>
        <p:txBody>
          <a:bodyPr/>
          <a:lstStyle/>
          <a:p>
            <a:r>
              <a:rPr lang="en-NZ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Non-invasive BCIs</a:t>
            </a:r>
          </a:p>
        </p:txBody>
      </p:sp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476A85F9-F958-4C79-96DF-461217DFBE2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0" t="6812" r="8068"/>
          <a:stretch/>
        </p:blipFill>
        <p:spPr bwMode="auto">
          <a:xfrm>
            <a:off x="180975" y="962026"/>
            <a:ext cx="4559416" cy="27616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C07186-AC0D-4636-8274-41EFE91F3C0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1" t="4171" r="6887"/>
          <a:stretch/>
        </p:blipFill>
        <p:spPr bwMode="auto">
          <a:xfrm>
            <a:off x="4298835" y="3876355"/>
            <a:ext cx="4559415" cy="27038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696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67B8-C8E0-4905-AC45-F9FD17C8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15974"/>
          </a:xfrm>
        </p:spPr>
        <p:txBody>
          <a:bodyPr/>
          <a:lstStyle/>
          <a:p>
            <a:r>
              <a:rPr lang="en-NZ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Invasive BCIs</a:t>
            </a:r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D8260B1A-4F56-4D14-B5D9-400B870716E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0" t="7341" r="6640"/>
          <a:stretch/>
        </p:blipFill>
        <p:spPr bwMode="auto">
          <a:xfrm>
            <a:off x="4324350" y="962025"/>
            <a:ext cx="4570752" cy="26860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37267-E122-484B-881A-3506D34BD9D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2" t="5960" r="6625"/>
          <a:stretch/>
        </p:blipFill>
        <p:spPr bwMode="auto">
          <a:xfrm>
            <a:off x="153352" y="3863209"/>
            <a:ext cx="4570752" cy="27024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2339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3A92-CECC-4771-9C4D-7B539D9B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185216" cy="642619"/>
          </a:xfrm>
        </p:spPr>
        <p:txBody>
          <a:bodyPr>
            <a:normAutofit fontScale="90000"/>
          </a:bodyPr>
          <a:lstStyle/>
          <a:p>
            <a:r>
              <a:rPr lang="en-NZ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BCI EEG devices on market</a:t>
            </a:r>
          </a:p>
        </p:txBody>
      </p:sp>
      <p:pic>
        <p:nvPicPr>
          <p:cNvPr id="6" name="Picture 5" descr="Image result for muse bci">
            <a:extLst>
              <a:ext uri="{FF2B5EF4-FFF2-40B4-BE49-F238E27FC236}">
                <a16:creationId xmlns:a16="http://schemas.microsoft.com/office/drawing/2014/main" id="{35EBAD71-58D5-4A0E-901B-F985933E774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9" t="4819" r="7279" b="32424"/>
          <a:stretch/>
        </p:blipFill>
        <p:spPr bwMode="auto">
          <a:xfrm>
            <a:off x="413701" y="771130"/>
            <a:ext cx="2743200" cy="21574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Image result for neurosky mindwave 2">
            <a:extLst>
              <a:ext uri="{FF2B5EF4-FFF2-40B4-BE49-F238E27FC236}">
                <a16:creationId xmlns:a16="http://schemas.microsoft.com/office/drawing/2014/main" id="{508B0498-5BDD-42DF-BF53-C87804D7C5E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4" t="5974" r="7870" b="5500"/>
          <a:stretch/>
        </p:blipFill>
        <p:spPr bwMode="auto">
          <a:xfrm>
            <a:off x="297498" y="3191188"/>
            <a:ext cx="2956560" cy="31248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2" name="Picture 4" descr="https://emotiv-website-uploads-live.s3.amazonaws.com/uploads/2018/06/cap_square_slide_blue.png">
            <a:extLst>
              <a:ext uri="{FF2B5EF4-FFF2-40B4-BE49-F238E27FC236}">
                <a16:creationId xmlns:a16="http://schemas.microsoft.com/office/drawing/2014/main" id="{9712AA71-7F83-49B3-B858-C724BF0300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6" t="9089" r="13112" b="8851"/>
          <a:stretch/>
        </p:blipFill>
        <p:spPr bwMode="auto">
          <a:xfrm>
            <a:off x="6028052" y="117045"/>
            <a:ext cx="3005139" cy="332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lated image">
            <a:extLst>
              <a:ext uri="{FF2B5EF4-FFF2-40B4-BE49-F238E27FC236}">
                <a16:creationId xmlns:a16="http://schemas.microsoft.com/office/drawing/2014/main" id="{BF93FD2F-E5D5-4889-A18C-4AC05248AF54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t="2293" r="2457" b="11225"/>
          <a:stretch/>
        </p:blipFill>
        <p:spPr bwMode="auto">
          <a:xfrm>
            <a:off x="5710238" y="4330697"/>
            <a:ext cx="3322955" cy="23774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D6E32813-B0B1-4A97-A27D-CBE1A1367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949" y="2333625"/>
            <a:ext cx="35337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50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A315-1485-45A0-B784-EF19D0B6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42050" cy="539749"/>
          </a:xfrm>
        </p:spPr>
        <p:txBody>
          <a:bodyPr>
            <a:normAutofit fontScale="90000"/>
          </a:bodyPr>
          <a:lstStyle/>
          <a:p>
            <a:r>
              <a:rPr lang="en-NZ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NeuroSky MindWave Mobile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3307-FB2B-40AF-9954-34287ACAD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6" y="822324"/>
            <a:ext cx="5924551" cy="5812473"/>
          </a:xfrm>
        </p:spPr>
        <p:txBody>
          <a:bodyPr>
            <a:normAutofit/>
          </a:bodyPr>
          <a:lstStyle/>
          <a:p>
            <a:r>
              <a:rPr lang="en-NZ" dirty="0"/>
              <a:t>EEG BCI device</a:t>
            </a:r>
          </a:p>
          <a:p>
            <a:r>
              <a:rPr lang="en-NZ" dirty="0"/>
              <a:t>Detects brain waves: </a:t>
            </a:r>
            <a:r>
              <a:rPr lang="en-US" dirty="0"/>
              <a:t>Alpha (2 ranges), Beta (2 ranges), Theta, Gamma (2 ranges)</a:t>
            </a:r>
            <a:r>
              <a:rPr lang="en-NZ" dirty="0"/>
              <a:t> </a:t>
            </a:r>
          </a:p>
          <a:p>
            <a:r>
              <a:rPr lang="en-NZ" dirty="0"/>
              <a:t>Detects eyeblinks and their power</a:t>
            </a:r>
          </a:p>
          <a:p>
            <a:r>
              <a:rPr lang="en-NZ" dirty="0"/>
              <a:t>Returns additional derived brain data:</a:t>
            </a:r>
          </a:p>
          <a:p>
            <a:pPr lvl="1"/>
            <a:r>
              <a:rPr lang="en-NZ" dirty="0"/>
              <a:t>Level of user’s mind attention</a:t>
            </a:r>
          </a:p>
          <a:p>
            <a:pPr lvl="1"/>
            <a:r>
              <a:rPr lang="en-NZ" dirty="0"/>
              <a:t>Level of user’s mind relaxation</a:t>
            </a:r>
          </a:p>
          <a:p>
            <a:pPr lvl="1"/>
            <a:r>
              <a:rPr lang="en-NZ" dirty="0"/>
              <a:t>Additionally (calculated by patented algorithms): levels of familiarity, mental effort.</a:t>
            </a:r>
          </a:p>
          <a:p>
            <a:r>
              <a:rPr lang="en-NZ" dirty="0"/>
              <a:t>Sends data over Bluetooth Low Energy   </a:t>
            </a:r>
          </a:p>
          <a:p>
            <a:endParaRPr lang="en-NZ" dirty="0"/>
          </a:p>
        </p:txBody>
      </p:sp>
      <p:pic>
        <p:nvPicPr>
          <p:cNvPr id="7" name="Picture 6" descr="Image result for neurosky mindwave 2">
            <a:extLst>
              <a:ext uri="{FF2B5EF4-FFF2-40B4-BE49-F238E27FC236}">
                <a16:creationId xmlns:a16="http://schemas.microsoft.com/office/drawing/2014/main" id="{C823EE5C-E163-45C4-945F-BE3A171C0A8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4" t="5974" r="7870" b="5500"/>
          <a:stretch/>
        </p:blipFill>
        <p:spPr bwMode="auto">
          <a:xfrm>
            <a:off x="6242050" y="3429000"/>
            <a:ext cx="2846388" cy="32057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Image result for MindWave Mobile 2">
            <a:extLst>
              <a:ext uri="{FF2B5EF4-FFF2-40B4-BE49-F238E27FC236}">
                <a16:creationId xmlns:a16="http://schemas.microsoft.com/office/drawing/2014/main" id="{DD0326C7-8C86-407D-8CA4-58E4F51F62CB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2" r="15528"/>
          <a:stretch/>
        </p:blipFill>
        <p:spPr bwMode="auto">
          <a:xfrm>
            <a:off x="6242050" y="0"/>
            <a:ext cx="2901950" cy="32619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1483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398</Words>
  <Application>Microsoft Office PowerPoint</Application>
  <PresentationFormat>On-screen Show (4:3)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Segoe UI Black</vt:lpstr>
      <vt:lpstr>Segoe UI Light</vt:lpstr>
      <vt:lpstr>Office Theme</vt:lpstr>
      <vt:lpstr>770RIoT</vt:lpstr>
      <vt:lpstr>Goals of the project</vt:lpstr>
      <vt:lpstr>Developed architecture</vt:lpstr>
      <vt:lpstr>Data flow</vt:lpstr>
      <vt:lpstr>Brain-computer interfaces (BCI)</vt:lpstr>
      <vt:lpstr>Non-invasive BCIs</vt:lpstr>
      <vt:lpstr>Invasive BCIs</vt:lpstr>
      <vt:lpstr>BCI EEG devices on market</vt:lpstr>
      <vt:lpstr>NeuroSky MindWave Mobile</vt:lpstr>
      <vt:lpstr>Technologies for programming of BCI </vt:lpstr>
      <vt:lpstr>Technologies for IoT</vt:lpstr>
      <vt:lpstr>Technologies for home automation</vt:lpstr>
      <vt:lpstr>Raspberry PI and Z-Wave Controller</vt:lpstr>
      <vt:lpstr>Final system design</vt:lpstr>
      <vt:lpstr>PowerPoint Presentation</vt:lpstr>
      <vt:lpstr>Reflection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770RIoT</dc:title>
  <dc:creator>Pavel Sobolev</dc:creator>
  <cp:lastModifiedBy>Pavel Sobolev</cp:lastModifiedBy>
  <cp:revision>1</cp:revision>
  <dcterms:created xsi:type="dcterms:W3CDTF">2018-10-28T07:28:37Z</dcterms:created>
  <dcterms:modified xsi:type="dcterms:W3CDTF">2018-11-15T01:02:50Z</dcterms:modified>
</cp:coreProperties>
</file>