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1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0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9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0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38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9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0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9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3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7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4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3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5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0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172B58-182B-49D7-A27B-DD8C41B1F88E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F30F15-35F6-4270-9B09-1FE243215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70E2D-E8AE-4169-8391-B70B9330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954" y="1195753"/>
            <a:ext cx="7494954" cy="293162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Разработка клиент-серверного приложения с использованием современных технологий разработки,</a:t>
            </a:r>
            <a:br>
              <a:rPr lang="ru-RU" sz="4000" dirty="0"/>
            </a:br>
            <a:r>
              <a:rPr lang="ru-RU" sz="4000" dirty="0"/>
              <a:t>на примере простого сайта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8DF56-F3E9-4390-97EA-8F76E66AF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015" y="289168"/>
            <a:ext cx="6689969" cy="576385"/>
          </a:xfrm>
        </p:spPr>
        <p:txBody>
          <a:bodyPr>
            <a:noAutofit/>
          </a:bodyPr>
          <a:lstStyle/>
          <a:p>
            <a:r>
              <a:rPr lang="ru-RU" sz="3600" dirty="0"/>
              <a:t>Клепкин Павел Владимирович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7FEEA4-B4F3-4E7D-830E-BD46DA73FE7B}"/>
              </a:ext>
            </a:extLst>
          </p:cNvPr>
          <p:cNvSpPr txBox="1">
            <a:spLocks/>
          </p:cNvSpPr>
          <p:nvPr/>
        </p:nvSpPr>
        <p:spPr>
          <a:xfrm>
            <a:off x="2751014" y="5992447"/>
            <a:ext cx="6689969" cy="5763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3299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81F5C-87DC-445D-8737-A631582E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000" b="1" u="sng" dirty="0"/>
              <a:t>Цели</a:t>
            </a:r>
            <a:r>
              <a:rPr lang="ru-RU" sz="2000" dirty="0"/>
              <a:t>:</a:t>
            </a:r>
            <a:br>
              <a:rPr lang="en-US" sz="2000" dirty="0"/>
            </a:br>
            <a:r>
              <a:rPr lang="en-US" sz="2000" dirty="0"/>
              <a:t>1. </a:t>
            </a:r>
            <a:r>
              <a:rPr lang="ru-RU" sz="2000" dirty="0"/>
              <a:t>Научиться использовать в процессе разработки современные технологии, такие как </a:t>
            </a:r>
            <a:r>
              <a:rPr lang="en-US" sz="2000" dirty="0"/>
              <a:t>React, Redux, Node-JS, express</a:t>
            </a:r>
            <a:br>
              <a:rPr lang="en-US" sz="2000" dirty="0"/>
            </a:br>
            <a:r>
              <a:rPr lang="en-US" sz="2000" dirty="0"/>
              <a:t>2</a:t>
            </a:r>
            <a:r>
              <a:rPr lang="ru-RU" sz="2000" dirty="0"/>
              <a:t>. Освоить взаимодействие клиентской и серверной частей, разработать </a:t>
            </a:r>
            <a:r>
              <a:rPr lang="en-US" sz="2000" dirty="0"/>
              <a:t>Proxy</a:t>
            </a:r>
            <a:br>
              <a:rPr lang="ru-RU" sz="2000" dirty="0"/>
            </a:br>
            <a:r>
              <a:rPr lang="ru-RU" sz="2000" dirty="0"/>
              <a:t>3. Освоить полный цикл разработки, включая отладку, тестирование и документирование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34AC2-826E-4CA3-87D6-A9A3C1A6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1" u="sng" dirty="0"/>
              <a:t>Задачи</a:t>
            </a:r>
            <a:r>
              <a:rPr lang="ru-RU" sz="1800" dirty="0"/>
              <a:t>: </a:t>
            </a:r>
          </a:p>
          <a:p>
            <a:pPr marL="0" indent="0">
              <a:buNone/>
            </a:pPr>
            <a:r>
              <a:rPr lang="ru-RU" sz="1800" dirty="0"/>
              <a:t>- Разработать клиентскую часть, которая будет взаимодействовать с сервером посредством </a:t>
            </a:r>
            <a:r>
              <a:rPr lang="en-US" sz="1800" dirty="0"/>
              <a:t>API</a:t>
            </a:r>
          </a:p>
          <a:p>
            <a:pPr marL="0" indent="0">
              <a:buNone/>
            </a:pPr>
            <a:r>
              <a:rPr lang="ru-RU" sz="1800" dirty="0"/>
              <a:t>- Модернизировать клиентскую часть и разработать промежуточный </a:t>
            </a:r>
            <a:r>
              <a:rPr lang="en-US" sz="1800" dirty="0"/>
              <a:t>Proxy-</a:t>
            </a:r>
            <a:r>
              <a:rPr lang="ru-RU" sz="1800" dirty="0"/>
              <a:t>сервер, который позволит перенести всю обработку на сторону </a:t>
            </a:r>
            <a:r>
              <a:rPr lang="en-US" sz="1800" dirty="0"/>
              <a:t>proxy-</a:t>
            </a:r>
            <a:r>
              <a:rPr lang="ru-RU" sz="1800" dirty="0"/>
              <a:t>сервера и исключит взаимодействие с сервером напрямую.</a:t>
            </a:r>
          </a:p>
          <a:p>
            <a:pPr marL="0" indent="0">
              <a:buNone/>
            </a:pPr>
            <a:r>
              <a:rPr lang="ru-RU" sz="1800" dirty="0"/>
              <a:t>- Выполнить поставленные задачи на примере простого сайта, отображающего списки пользователей, постов и комментариев, а также, позволяющего проводить простейшие операции с этими объектами.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ru-RU" sz="1800" dirty="0"/>
              <a:t>Применить все знания по технологиям, полученные в процессе обучения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61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B2A80-2633-4597-852F-6C140E5E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05577"/>
            <a:ext cx="9601196" cy="1104576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b="1" u="sng" dirty="0"/>
              <a:t>Выводы</a:t>
            </a:r>
            <a:r>
              <a:rPr lang="ru-RU" sz="2000" dirty="0"/>
              <a:t>: Удалось реализовать поставленную задачу и осуществить разработку клиентской и серверной части, на примере простого сайта</a:t>
            </a:r>
            <a:r>
              <a:rPr lang="en-US" sz="2000" dirty="0"/>
              <a:t>.</a:t>
            </a:r>
            <a:r>
              <a:rPr lang="ru-RU" sz="2000" dirty="0"/>
              <a:t> Разработка производилась с использованием современных технологий и методик.</a:t>
            </a:r>
            <a:br>
              <a:rPr lang="ru-RU" sz="2000" dirty="0"/>
            </a:br>
            <a:r>
              <a:rPr lang="ru-RU" sz="2000" dirty="0"/>
              <a:t>Применены, полученные в процессе обучения, знания по </a:t>
            </a:r>
            <a:r>
              <a:rPr lang="en-US" sz="2000" dirty="0"/>
              <a:t>TypeScript, React, Redux, </a:t>
            </a:r>
            <a:r>
              <a:rPr lang="en-US" sz="2000" dirty="0" err="1"/>
              <a:t>Thunk</a:t>
            </a:r>
            <a:r>
              <a:rPr lang="en-US" sz="2000" dirty="0"/>
              <a:t>, Less, SCSS, Router </a:t>
            </a:r>
            <a:r>
              <a:rPr lang="ru-RU" sz="2000" dirty="0"/>
              <a:t>и др.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7F78CC6-59A7-45CE-A585-0F8B487AB9B4}"/>
              </a:ext>
            </a:extLst>
          </p:cNvPr>
          <p:cNvSpPr txBox="1">
            <a:spLocks/>
          </p:cNvSpPr>
          <p:nvPr/>
        </p:nvSpPr>
        <p:spPr>
          <a:xfrm>
            <a:off x="1295402" y="2756224"/>
            <a:ext cx="9601196" cy="14250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000" dirty="0"/>
              <a:t>Поставленные задачи достигнуты в необходимом объеме. Полученные в процессе обучения знания, будут в обязательном порядке применяться в дальнейшей трудовой и производственной деятельности, что позволит существенно повысить качество процесса разработки приложений, позволит ускорить и оптимизировать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663561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239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Garamond</vt:lpstr>
      <vt:lpstr>Натуральные материалы</vt:lpstr>
      <vt:lpstr>Разработка клиент-серверного приложения с использованием современных технологий разработки, на примере простого сайта</vt:lpstr>
      <vt:lpstr>Цели: 1. Научиться использовать в процессе разработки современные технологии, такие как React, Redux, Node-JS, express 2. Освоить взаимодействие клиентской и серверной частей, разработать Proxy 3. Освоить полный цикл разработки, включая отладку, тестирование и документирование</vt:lpstr>
      <vt:lpstr>Выводы: Удалось реализовать поставленную задачу и осуществить разработку клиентской и серверной части, на примере простого сайта. Разработка производилась с использованием современных технологий и методик. Применены, полученные в процессе обучения, знания по TypeScript, React, Redux, Thunk, Less, SCSS, Router и др.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приложения с использованием современных технологий разработки, на примере простого сайта</dc:title>
  <dc:creator>Klepkin Pavel</dc:creator>
  <cp:lastModifiedBy>Klepkin Pavel</cp:lastModifiedBy>
  <cp:revision>1</cp:revision>
  <dcterms:created xsi:type="dcterms:W3CDTF">2021-12-23T16:45:35Z</dcterms:created>
  <dcterms:modified xsi:type="dcterms:W3CDTF">2021-12-23T17:18:27Z</dcterms:modified>
</cp:coreProperties>
</file>