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7200" dirty="0" smtClean="0"/>
              <a:t>Strahov </a:t>
            </a:r>
            <a:r>
              <a:rPr lang="cs-CZ" sz="7200" dirty="0" err="1" smtClean="0"/>
              <a:t>Survival</a:t>
            </a:r>
            <a:r>
              <a:rPr lang="cs-CZ" sz="7200" dirty="0" smtClean="0"/>
              <a:t>	</a:t>
            </a:r>
            <a:endParaRPr lang="cs-CZ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Design dokument</a:t>
            </a:r>
            <a:endParaRPr lang="cs-CZ" dirty="0"/>
          </a:p>
        </p:txBody>
      </p:sp>
      <p:pic>
        <p:nvPicPr>
          <p:cNvPr id="1026" name="Picture 2" descr="3423381_10208263301935151_298416642_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22354"/>
          <a:stretch/>
        </p:blipFill>
        <p:spPr bwMode="auto">
          <a:xfrm>
            <a:off x="778087" y="420098"/>
            <a:ext cx="7633546" cy="28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Kdo jsme (Tým 14!)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Matyáš Skalický</a:t>
            </a:r>
          </a:p>
          <a:p>
            <a:pPr lvl="1"/>
            <a:r>
              <a:rPr lang="cs-CZ" dirty="0" smtClean="0"/>
              <a:t>Team leader, Developer</a:t>
            </a:r>
          </a:p>
          <a:p>
            <a:r>
              <a:rPr lang="cs-CZ" dirty="0" smtClean="0"/>
              <a:t>Pavel Matyáš</a:t>
            </a:r>
          </a:p>
          <a:p>
            <a:pPr lvl="1"/>
            <a:r>
              <a:rPr lang="cs-CZ" dirty="0" smtClean="0"/>
              <a:t>Developer</a:t>
            </a:r>
          </a:p>
          <a:p>
            <a:r>
              <a:rPr lang="cs-CZ" dirty="0" smtClean="0"/>
              <a:t>Pavel </a:t>
            </a:r>
            <a:r>
              <a:rPr lang="cs-CZ" dirty="0" err="1" smtClean="0"/>
              <a:t>Štíbal</a:t>
            </a:r>
            <a:endParaRPr lang="cs-CZ" dirty="0" smtClean="0"/>
          </a:p>
          <a:p>
            <a:pPr lvl="1"/>
            <a:r>
              <a:rPr lang="cs-CZ" dirty="0" smtClean="0"/>
              <a:t>Developer</a:t>
            </a:r>
          </a:p>
          <a:p>
            <a:r>
              <a:rPr lang="cs-CZ" dirty="0" smtClean="0"/>
              <a:t>Petr </a:t>
            </a:r>
            <a:r>
              <a:rPr lang="cs-CZ" dirty="0" err="1" smtClean="0"/>
              <a:t>Štibinger</a:t>
            </a:r>
            <a:endParaRPr lang="cs-CZ" dirty="0" smtClean="0"/>
          </a:p>
          <a:p>
            <a:pPr lvl="1"/>
            <a:r>
              <a:rPr lang="cs-CZ" dirty="0" err="1" smtClean="0"/>
              <a:t>Lead</a:t>
            </a:r>
            <a:r>
              <a:rPr lang="cs-CZ" dirty="0" smtClean="0"/>
              <a:t> 3D </a:t>
            </a:r>
            <a:r>
              <a:rPr lang="cs-CZ" dirty="0" err="1" smtClean="0"/>
              <a:t>artist</a:t>
            </a:r>
            <a:endParaRPr lang="cs-CZ" dirty="0" smtClean="0"/>
          </a:p>
          <a:p>
            <a:pPr lvl="1"/>
            <a:r>
              <a:rPr lang="cs-CZ" dirty="0" smtClean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453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Hlavní myšlenka hry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 </a:t>
            </a:r>
            <a:r>
              <a:rPr lang="cs-CZ" dirty="0"/>
              <a:t>Praze </a:t>
            </a:r>
            <a:r>
              <a:rPr lang="cs-CZ" b="1" dirty="0" err="1"/>
              <a:t>došlo</a:t>
            </a:r>
            <a:r>
              <a:rPr lang="cs-CZ" dirty="0"/>
              <a:t> v roce 2018 </a:t>
            </a:r>
            <a:r>
              <a:rPr lang="cs-CZ" dirty="0" err="1"/>
              <a:t>kvůli</a:t>
            </a:r>
            <a:r>
              <a:rPr lang="cs-CZ" dirty="0"/>
              <a:t> </a:t>
            </a:r>
            <a:r>
              <a:rPr lang="cs-CZ" dirty="0" err="1"/>
              <a:t>slabe</a:t>
            </a:r>
            <a:r>
              <a:rPr lang="cs-CZ" dirty="0"/>
              <a:t>́ </a:t>
            </a:r>
            <a:r>
              <a:rPr lang="cs-CZ" dirty="0" err="1"/>
              <a:t>úrode</a:t>
            </a:r>
            <a:r>
              <a:rPr lang="cs-CZ" dirty="0"/>
              <a:t>̌ chmele </a:t>
            </a:r>
            <a:r>
              <a:rPr lang="cs-CZ" b="1" dirty="0" smtClean="0"/>
              <a:t>pivo</a:t>
            </a: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b="1" dirty="0" smtClean="0"/>
              <a:t>Poslední zásoby</a:t>
            </a:r>
            <a:r>
              <a:rPr lang="cs-CZ" dirty="0" smtClean="0"/>
              <a:t> se nacházejí kde jinde, než na vysokoškolských kolejích ČVUT na Strahově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Pomoz </a:t>
            </a:r>
            <a:r>
              <a:rPr lang="cs-CZ" dirty="0" err="1"/>
              <a:t>strahovským</a:t>
            </a:r>
            <a:r>
              <a:rPr lang="cs-CZ" dirty="0"/>
              <a:t> </a:t>
            </a:r>
            <a:r>
              <a:rPr lang="cs-CZ" dirty="0" err="1"/>
              <a:t>domorodcům</a:t>
            </a:r>
            <a:r>
              <a:rPr lang="cs-CZ" dirty="0"/>
              <a:t> </a:t>
            </a:r>
            <a:r>
              <a:rPr lang="cs-CZ" b="1" dirty="0" err="1"/>
              <a:t>ubránit</a:t>
            </a:r>
            <a:r>
              <a:rPr lang="cs-CZ" b="1" dirty="0"/>
              <a:t> </a:t>
            </a:r>
            <a:r>
              <a:rPr lang="cs-CZ" dirty="0" err="1"/>
              <a:t>svých</a:t>
            </a:r>
            <a:r>
              <a:rPr lang="cs-CZ" dirty="0"/>
              <a:t> </a:t>
            </a:r>
            <a:r>
              <a:rPr lang="cs-CZ" dirty="0" err="1"/>
              <a:t>pár</a:t>
            </a:r>
            <a:r>
              <a:rPr lang="cs-CZ" dirty="0"/>
              <a:t> </a:t>
            </a:r>
            <a:r>
              <a:rPr lang="cs-CZ" dirty="0" err="1"/>
              <a:t>posledních</a:t>
            </a:r>
            <a:r>
              <a:rPr lang="cs-CZ" dirty="0"/>
              <a:t> </a:t>
            </a:r>
            <a:r>
              <a:rPr lang="cs-CZ" dirty="0" err="1"/>
              <a:t>pivních</a:t>
            </a:r>
            <a:r>
              <a:rPr lang="cs-CZ" dirty="0"/>
              <a:t> soudků v </a:t>
            </a:r>
            <a:r>
              <a:rPr lang="cs-CZ" dirty="0" err="1"/>
              <a:t>této</a:t>
            </a:r>
            <a:r>
              <a:rPr lang="cs-CZ" dirty="0"/>
              <a:t> </a:t>
            </a:r>
            <a:r>
              <a:rPr lang="cs-CZ" b="1" dirty="0" err="1"/>
              <a:t>nářezove</a:t>
            </a:r>
            <a:r>
              <a:rPr lang="cs-CZ" b="1" dirty="0"/>
              <a:t>́ </a:t>
            </a:r>
            <a:r>
              <a:rPr lang="cs-CZ" b="1" dirty="0" err="1"/>
              <a:t>survival</a:t>
            </a:r>
            <a:r>
              <a:rPr lang="cs-CZ" b="1" dirty="0"/>
              <a:t> </a:t>
            </a:r>
            <a:r>
              <a:rPr lang="cs-CZ" b="1" dirty="0" smtClean="0"/>
              <a:t>akci</a:t>
            </a:r>
          </a:p>
          <a:p>
            <a:pPr>
              <a:buFont typeface="Wingdings" charset="2"/>
              <a:buChar char="§"/>
            </a:pPr>
            <a:endParaRPr lang="cs-CZ" b="1" dirty="0" smtClean="0"/>
          </a:p>
          <a:p>
            <a:pPr>
              <a:buFont typeface="Wingdings" charset="2"/>
              <a:buChar char="§"/>
            </a:pPr>
            <a:endParaRPr lang="cs-CZ" b="1" dirty="0"/>
          </a:p>
          <a:p>
            <a:pPr>
              <a:buFont typeface="Wingdings" charset="2"/>
              <a:buChar char="§"/>
            </a:pPr>
            <a:endParaRPr lang="cs-CZ" b="1" dirty="0"/>
          </a:p>
          <a:p>
            <a:pPr marL="0" indent="0" algn="ctr">
              <a:buNone/>
            </a:pPr>
            <a:r>
              <a:rPr lang="cs-CZ" b="1" dirty="0" smtClean="0"/>
              <a:t>STRAHOV SURVIVAL </a:t>
            </a:r>
            <a:r>
              <a:rPr lang="cs-CZ" dirty="0" smtClean="0"/>
              <a:t>= </a:t>
            </a:r>
            <a:r>
              <a:rPr lang="cs-CZ" dirty="0" err="1" smtClean="0"/>
              <a:t>tower</a:t>
            </a:r>
            <a:r>
              <a:rPr lang="cs-CZ" dirty="0" smtClean="0"/>
              <a:t> </a:t>
            </a:r>
            <a:r>
              <a:rPr lang="cs-CZ" dirty="0" err="1" smtClean="0"/>
              <a:t>defence</a:t>
            </a:r>
            <a:r>
              <a:rPr lang="cs-CZ" dirty="0" smtClean="0"/>
              <a:t> + </a:t>
            </a:r>
            <a:r>
              <a:rPr lang="cs-CZ" dirty="0" err="1" smtClean="0"/>
              <a:t>hack‘n‘slash</a:t>
            </a:r>
            <a:r>
              <a:rPr lang="cs-CZ" dirty="0" smtClean="0"/>
              <a:t> </a:t>
            </a:r>
            <a:r>
              <a:rPr lang="cs-CZ" dirty="0" err="1" smtClean="0"/>
              <a:t>em</a:t>
            </a:r>
            <a:endParaRPr lang="cs-CZ" dirty="0" smtClean="0"/>
          </a:p>
          <a:p>
            <a:pPr>
              <a:buFont typeface="Wingdings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1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svět</a:t>
            </a:r>
            <a:endParaRPr lang="cs-CZ" dirty="0"/>
          </a:p>
        </p:txBody>
      </p:sp>
      <p:pic>
        <p:nvPicPr>
          <p:cNvPr id="2050" name="Picture 2" descr="trahov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1" y="1846263"/>
            <a:ext cx="754380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2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objekty</a:t>
            </a:r>
            <a:br>
              <a:rPr lang="cs-CZ" dirty="0" smtClean="0"/>
            </a:br>
            <a:r>
              <a:rPr lang="cs-CZ" dirty="0" smtClean="0"/>
              <a:t>- budovy bloků a další budovy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Každý blok má skript, díky kterému si pamatuje množství piva na bloku. Poté, co pivo dojde, se blok zbortí.</a:t>
            </a:r>
            <a:endParaRPr lang="cs-CZ" dirty="0"/>
          </a:p>
        </p:txBody>
      </p:sp>
      <p:pic>
        <p:nvPicPr>
          <p:cNvPr id="3074" name="Picture 2" descr="2782040_10208185269664393_527141897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87" b="12519"/>
          <a:stretch/>
        </p:blipFill>
        <p:spPr bwMode="auto">
          <a:xfrm>
            <a:off x="1619875" y="2658680"/>
            <a:ext cx="5949968" cy="34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objekty</a:t>
            </a:r>
            <a:br>
              <a:rPr lang="cs-CZ" dirty="0" smtClean="0"/>
            </a:br>
            <a:r>
              <a:rPr lang="cs-CZ" dirty="0" smtClean="0"/>
              <a:t>- překážky</a:t>
            </a:r>
            <a:endParaRPr lang="cs-CZ" dirty="0"/>
          </a:p>
        </p:txBody>
      </p:sp>
      <p:pic>
        <p:nvPicPr>
          <p:cNvPr id="4098" name="Picture 2" descr="3377298_10208263460539116_626721685_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1" y="1863614"/>
            <a:ext cx="754380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7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objekty</a:t>
            </a:r>
            <a:br>
              <a:rPr lang="cs-CZ" dirty="0" smtClean="0"/>
            </a:br>
            <a:r>
              <a:rPr lang="cs-CZ" dirty="0" smtClean="0"/>
              <a:t>- </a:t>
            </a:r>
            <a:r>
              <a:rPr lang="cs-CZ" dirty="0" err="1" smtClean="0"/>
              <a:t>turrety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Různé druhy </a:t>
            </a:r>
            <a:r>
              <a:rPr lang="cs-CZ" dirty="0" err="1" smtClean="0"/>
              <a:t>turretů</a:t>
            </a:r>
            <a:endParaRPr lang="cs-CZ" dirty="0" smtClean="0"/>
          </a:p>
          <a:p>
            <a:pPr lvl="1"/>
            <a:r>
              <a:rPr lang="cs-CZ" dirty="0" smtClean="0"/>
              <a:t>Liší se podle </a:t>
            </a:r>
            <a:r>
              <a:rPr lang="cs-CZ" dirty="0" err="1" smtClean="0"/>
              <a:t>damage</a:t>
            </a:r>
            <a:endParaRPr lang="cs-CZ" dirty="0" smtClean="0"/>
          </a:p>
          <a:p>
            <a:pPr lvl="1"/>
            <a:r>
              <a:rPr lang="cs-CZ" dirty="0" smtClean="0"/>
              <a:t>Liší se cenou</a:t>
            </a:r>
          </a:p>
          <a:p>
            <a:pPr lvl="1"/>
            <a:r>
              <a:rPr lang="cs-CZ" dirty="0" smtClean="0"/>
              <a:t>Liší se dostřelem</a:t>
            </a:r>
          </a:p>
          <a:p>
            <a:pPr lvl="1"/>
            <a:endParaRPr lang="cs-CZ" dirty="0"/>
          </a:p>
          <a:p>
            <a:r>
              <a:rPr lang="cs-CZ" dirty="0" smtClean="0"/>
              <a:t>Například</a:t>
            </a:r>
          </a:p>
          <a:p>
            <a:pPr lvl="1"/>
            <a:r>
              <a:rPr lang="cs-CZ" dirty="0" smtClean="0"/>
              <a:t>Vrhač kostek</a:t>
            </a:r>
          </a:p>
          <a:p>
            <a:pPr lvl="1"/>
            <a:r>
              <a:rPr lang="cs-CZ" dirty="0" err="1" smtClean="0"/>
              <a:t>Sniper</a:t>
            </a:r>
            <a:r>
              <a:rPr lang="cs-CZ" dirty="0" smtClean="0"/>
              <a:t> </a:t>
            </a:r>
            <a:r>
              <a:rPr lang="cs-CZ" dirty="0" err="1" smtClean="0"/>
              <a:t>turret</a:t>
            </a:r>
            <a:endParaRPr lang="cs-CZ" dirty="0" smtClean="0"/>
          </a:p>
          <a:p>
            <a:pPr lvl="1"/>
            <a:r>
              <a:rPr lang="cs-CZ" dirty="0" smtClean="0"/>
              <a:t>Granátomet na pivní </a:t>
            </a:r>
            <a:br>
              <a:rPr lang="cs-CZ" dirty="0" smtClean="0"/>
            </a:br>
            <a:r>
              <a:rPr lang="cs-CZ" dirty="0" smtClean="0"/>
              <a:t>plechovky,..</a:t>
            </a:r>
          </a:p>
          <a:p>
            <a:endParaRPr lang="cs-CZ" dirty="0"/>
          </a:p>
        </p:txBody>
      </p:sp>
      <p:pic>
        <p:nvPicPr>
          <p:cNvPr id="5122" name="Picture 2" descr="urr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02" y="1845734"/>
            <a:ext cx="465065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9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Herní mechanika</a:t>
            </a:r>
            <a:endParaRPr lang="cs-CZ" dirty="0"/>
          </a:p>
        </p:txBody>
      </p:sp>
      <p:pic>
        <p:nvPicPr>
          <p:cNvPr id="6146" name="Picture 2" descr="ayCyc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2" y="1846263"/>
            <a:ext cx="743228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99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144</Words>
  <Application>Microsoft Macintosh PowerPoint</Application>
  <PresentationFormat>Předvádění na obrazovce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Retrospektiva</vt:lpstr>
      <vt:lpstr>Strahov Survival </vt:lpstr>
      <vt:lpstr>Kdo jsme (Tým 14!)</vt:lpstr>
      <vt:lpstr>Hlavní myšlenka hry</vt:lpstr>
      <vt:lpstr>Herní svět</vt:lpstr>
      <vt:lpstr>Herní objekty - budovy bloků a další budovy</vt:lpstr>
      <vt:lpstr>Herní objekty - překážky</vt:lpstr>
      <vt:lpstr>Herní objekty - turrety</vt:lpstr>
      <vt:lpstr>Herní mechanika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Strahov Survival </dc:title>
  <dc:creator>Skalicky, Matyas</dc:creator>
  <cp:lastModifiedBy>Skalicky, Matyas</cp:lastModifiedBy>
  <cp:revision>3</cp:revision>
  <dcterms:created xsi:type="dcterms:W3CDTF">2017-11-08T12:24:04Z</dcterms:created>
  <dcterms:modified xsi:type="dcterms:W3CDTF">2017-11-08T13:16:02Z</dcterms:modified>
</cp:coreProperties>
</file>