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9" r:id="rId5"/>
  </p:sldIdLst>
  <p:sldSz cx="30279975" cy="42808525"/>
  <p:notesSz cx="7099300" cy="10234613"/>
  <p:defaultTextStyle>
    <a:defPPr>
      <a:defRPr lang="en-US"/>
    </a:defPPr>
    <a:lvl1pPr marL="0" algn="l" defTabSz="4174944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1pPr>
    <a:lvl2pPr marL="2087472" algn="l" defTabSz="4174944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2pPr>
    <a:lvl3pPr marL="4174944" algn="l" defTabSz="4174944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3pPr>
    <a:lvl4pPr marL="6262417" algn="l" defTabSz="4174944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4pPr>
    <a:lvl5pPr marL="8349889" algn="l" defTabSz="4174944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5pPr>
    <a:lvl6pPr marL="10437361" algn="l" defTabSz="4174944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6pPr>
    <a:lvl7pPr marL="12524829" algn="l" defTabSz="4174944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7pPr>
    <a:lvl8pPr marL="14612301" algn="l" defTabSz="4174944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8pPr>
    <a:lvl9pPr marL="16699774" algn="l" defTabSz="4174944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3">
          <p15:clr>
            <a:srgbClr val="A4A3A4"/>
          </p15:clr>
        </p15:guide>
        <p15:guide id="2" orient="horz" pos="838">
          <p15:clr>
            <a:srgbClr val="A4A3A4"/>
          </p15:clr>
        </p15:guide>
        <p15:guide id="3" orient="horz" pos="1621">
          <p15:clr>
            <a:srgbClr val="A4A3A4"/>
          </p15:clr>
        </p15:guide>
        <p15:guide id="4" orient="horz" pos="3008">
          <p15:clr>
            <a:srgbClr val="A4A3A4"/>
          </p15:clr>
        </p15:guide>
        <p15:guide id="5" orient="horz" pos="4300">
          <p15:clr>
            <a:srgbClr val="A4A3A4"/>
          </p15:clr>
        </p15:guide>
        <p15:guide id="6" orient="horz" pos="11309">
          <p15:clr>
            <a:srgbClr val="A4A3A4"/>
          </p15:clr>
        </p15:guide>
        <p15:guide id="7" orient="horz" pos="24922">
          <p15:clr>
            <a:srgbClr val="A4A3A4"/>
          </p15:clr>
        </p15:guide>
        <p15:guide id="8" orient="horz" pos="21175">
          <p15:clr>
            <a:srgbClr val="A4A3A4"/>
          </p15:clr>
        </p15:guide>
        <p15:guide id="9" orient="horz" pos="16806">
          <p15:clr>
            <a:srgbClr val="A4A3A4"/>
          </p15:clr>
        </p15:guide>
        <p15:guide id="10" orient="horz" pos="12843">
          <p15:clr>
            <a:srgbClr val="A4A3A4"/>
          </p15:clr>
        </p15:guide>
        <p15:guide id="11" pos="9537">
          <p15:clr>
            <a:srgbClr val="A4A3A4"/>
          </p15:clr>
        </p15:guide>
        <p15:guide id="12" pos="18527">
          <p15:clr>
            <a:srgbClr val="A4A3A4"/>
          </p15:clr>
        </p15:guide>
        <p15:guide id="13" pos="5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C7D4"/>
    <a:srgbClr val="DAEEF3"/>
    <a:srgbClr val="D99401"/>
    <a:srgbClr val="F79401"/>
    <a:srgbClr val="7C62BE"/>
    <a:srgbClr val="755ABA"/>
    <a:srgbClr val="5A4099"/>
    <a:srgbClr val="834BF3"/>
    <a:srgbClr val="CBB4FA"/>
    <a:srgbClr val="A881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13" autoAdjust="0"/>
    <p:restoredTop sz="94660"/>
  </p:normalViewPr>
  <p:slideViewPr>
    <p:cSldViewPr snapToGrid="0" showGuides="1">
      <p:cViewPr varScale="1">
        <p:scale>
          <a:sx n="13" d="100"/>
          <a:sy n="13" d="100"/>
        </p:scale>
        <p:origin x="2218" y="178"/>
      </p:cViewPr>
      <p:guideLst>
        <p:guide orient="horz" pos="13483"/>
        <p:guide orient="horz" pos="838"/>
        <p:guide orient="horz" pos="1621"/>
        <p:guide orient="horz" pos="3008"/>
        <p:guide orient="horz" pos="4300"/>
        <p:guide orient="horz" pos="11309"/>
        <p:guide orient="horz" pos="24922"/>
        <p:guide orient="horz" pos="21175"/>
        <p:guide orient="horz" pos="16806"/>
        <p:guide orient="horz" pos="12843"/>
        <p:guide pos="9537"/>
        <p:guide pos="18527"/>
        <p:guide pos="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7" d="100"/>
          <a:sy n="77" d="100"/>
        </p:scale>
        <p:origin x="4008" y="120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ash Hiregange" userId="69254323-d4e2-435a-a47b-a149e10a4571" providerId="ADAL" clId="{4F74AE1C-A935-4201-ACAA-4C20366B3FCC}"/>
    <pc:docChg chg="custSel modSld">
      <pc:chgData name="Akash Hiregange" userId="69254323-d4e2-435a-a47b-a149e10a4571" providerId="ADAL" clId="{4F74AE1C-A935-4201-ACAA-4C20366B3FCC}" dt="2024-08-21T12:24:51.341" v="0" actId="478"/>
      <pc:docMkLst>
        <pc:docMk/>
      </pc:docMkLst>
      <pc:sldChg chg="addSp delSp modSp mod">
        <pc:chgData name="Akash Hiregange" userId="69254323-d4e2-435a-a47b-a149e10a4571" providerId="ADAL" clId="{4F74AE1C-A935-4201-ACAA-4C20366B3FCC}" dt="2024-08-21T12:24:51.341" v="0" actId="478"/>
        <pc:sldMkLst>
          <pc:docMk/>
          <pc:sldMk cId="0" sldId="259"/>
        </pc:sldMkLst>
        <pc:spChg chg="del">
          <ac:chgData name="Akash Hiregange" userId="69254323-d4e2-435a-a47b-a149e10a4571" providerId="ADAL" clId="{4F74AE1C-A935-4201-ACAA-4C20366B3FCC}" dt="2024-08-21T12:24:51.341" v="0" actId="478"/>
          <ac:spMkLst>
            <pc:docMk/>
            <pc:sldMk cId="0" sldId="259"/>
            <ac:spMk id="2" creationId="{5AB1C53E-1948-F300-17CC-7919A11C8B7A}"/>
          </ac:spMkLst>
        </pc:spChg>
        <pc:spChg chg="del">
          <ac:chgData name="Akash Hiregange" userId="69254323-d4e2-435a-a47b-a149e10a4571" providerId="ADAL" clId="{4F74AE1C-A935-4201-ACAA-4C20366B3FCC}" dt="2024-08-21T12:24:51.341" v="0" actId="478"/>
          <ac:spMkLst>
            <pc:docMk/>
            <pc:sldMk cId="0" sldId="259"/>
            <ac:spMk id="3" creationId="{2F8D5DAE-B357-291E-07A4-0984A3773F41}"/>
          </ac:spMkLst>
        </pc:spChg>
        <pc:spChg chg="add mod">
          <ac:chgData name="Akash Hiregange" userId="69254323-d4e2-435a-a47b-a149e10a4571" providerId="ADAL" clId="{4F74AE1C-A935-4201-ACAA-4C20366B3FCC}" dt="2024-08-21T12:24:51.341" v="0" actId="478"/>
          <ac:spMkLst>
            <pc:docMk/>
            <pc:sldMk cId="0" sldId="259"/>
            <ac:spMk id="5" creationId="{2D589F87-831F-1153-435D-15535D1A6294}"/>
          </ac:spMkLst>
        </pc:spChg>
        <pc:spChg chg="del">
          <ac:chgData name="Akash Hiregange" userId="69254323-d4e2-435a-a47b-a149e10a4571" providerId="ADAL" clId="{4F74AE1C-A935-4201-ACAA-4C20366B3FCC}" dt="2024-08-21T12:24:51.341" v="0" actId="478"/>
          <ac:spMkLst>
            <pc:docMk/>
            <pc:sldMk cId="0" sldId="259"/>
            <ac:spMk id="7" creationId="{947553A3-52B4-36E8-610E-6367C5B4919D}"/>
          </ac:spMkLst>
        </pc:spChg>
        <pc:spChg chg="del">
          <ac:chgData name="Akash Hiregange" userId="69254323-d4e2-435a-a47b-a149e10a4571" providerId="ADAL" clId="{4F74AE1C-A935-4201-ACAA-4C20366B3FCC}" dt="2024-08-21T12:24:51.341" v="0" actId="478"/>
          <ac:spMkLst>
            <pc:docMk/>
            <pc:sldMk cId="0" sldId="259"/>
            <ac:spMk id="9" creationId="{05CDD4B1-ECD0-5A55-2A5F-E34E37165626}"/>
          </ac:spMkLst>
        </pc:spChg>
        <pc:spChg chg="add mod">
          <ac:chgData name="Akash Hiregange" userId="69254323-d4e2-435a-a47b-a149e10a4571" providerId="ADAL" clId="{4F74AE1C-A935-4201-ACAA-4C20366B3FCC}" dt="2024-08-21T12:24:51.341" v="0" actId="478"/>
          <ac:spMkLst>
            <pc:docMk/>
            <pc:sldMk cId="0" sldId="259"/>
            <ac:spMk id="10" creationId="{CC1D84CC-38C2-E63B-A031-6BA85C763B1A}"/>
          </ac:spMkLst>
        </pc:spChg>
        <pc:spChg chg="del">
          <ac:chgData name="Akash Hiregange" userId="69254323-d4e2-435a-a47b-a149e10a4571" providerId="ADAL" clId="{4F74AE1C-A935-4201-ACAA-4C20366B3FCC}" dt="2024-08-21T12:24:51.341" v="0" actId="478"/>
          <ac:spMkLst>
            <pc:docMk/>
            <pc:sldMk cId="0" sldId="259"/>
            <ac:spMk id="13" creationId="{B595557C-1B96-8A8B-F5CB-B03F9ECD4C0D}"/>
          </ac:spMkLst>
        </pc:spChg>
        <pc:spChg chg="del">
          <ac:chgData name="Akash Hiregange" userId="69254323-d4e2-435a-a47b-a149e10a4571" providerId="ADAL" clId="{4F74AE1C-A935-4201-ACAA-4C20366B3FCC}" dt="2024-08-21T12:24:51.341" v="0" actId="478"/>
          <ac:spMkLst>
            <pc:docMk/>
            <pc:sldMk cId="0" sldId="259"/>
            <ac:spMk id="15" creationId="{00000000-0000-0000-0000-000000000000}"/>
          </ac:spMkLst>
        </pc:spChg>
        <pc:spChg chg="del">
          <ac:chgData name="Akash Hiregange" userId="69254323-d4e2-435a-a47b-a149e10a4571" providerId="ADAL" clId="{4F74AE1C-A935-4201-ACAA-4C20366B3FCC}" dt="2024-08-21T12:24:51.341" v="0" actId="478"/>
          <ac:spMkLst>
            <pc:docMk/>
            <pc:sldMk cId="0" sldId="259"/>
            <ac:spMk id="16" creationId="{00000000-0000-0000-0000-000000000000}"/>
          </ac:spMkLst>
        </pc:spChg>
        <pc:spChg chg="del">
          <ac:chgData name="Akash Hiregange" userId="69254323-d4e2-435a-a47b-a149e10a4571" providerId="ADAL" clId="{4F74AE1C-A935-4201-ACAA-4C20366B3FCC}" dt="2024-08-21T12:24:51.341" v="0" actId="478"/>
          <ac:spMkLst>
            <pc:docMk/>
            <pc:sldMk cId="0" sldId="259"/>
            <ac:spMk id="17" creationId="{00000000-0000-0000-0000-000000000000}"/>
          </ac:spMkLst>
        </pc:spChg>
        <pc:spChg chg="del">
          <ac:chgData name="Akash Hiregange" userId="69254323-d4e2-435a-a47b-a149e10a4571" providerId="ADAL" clId="{4F74AE1C-A935-4201-ACAA-4C20366B3FCC}" dt="2024-08-21T12:24:51.341" v="0" actId="478"/>
          <ac:spMkLst>
            <pc:docMk/>
            <pc:sldMk cId="0" sldId="259"/>
            <ac:spMk id="18" creationId="{00000000-0000-0000-0000-000000000000}"/>
          </ac:spMkLst>
        </pc:spChg>
        <pc:spChg chg="del">
          <ac:chgData name="Akash Hiregange" userId="69254323-d4e2-435a-a47b-a149e10a4571" providerId="ADAL" clId="{4F74AE1C-A935-4201-ACAA-4C20366B3FCC}" dt="2024-08-21T12:24:51.341" v="0" actId="478"/>
          <ac:spMkLst>
            <pc:docMk/>
            <pc:sldMk cId="0" sldId="259"/>
            <ac:spMk id="19" creationId="{00000000-0000-0000-0000-000000000000}"/>
          </ac:spMkLst>
        </pc:spChg>
        <pc:spChg chg="del">
          <ac:chgData name="Akash Hiregange" userId="69254323-d4e2-435a-a47b-a149e10a4571" providerId="ADAL" clId="{4F74AE1C-A935-4201-ACAA-4C20366B3FCC}" dt="2024-08-21T12:24:51.341" v="0" actId="478"/>
          <ac:spMkLst>
            <pc:docMk/>
            <pc:sldMk cId="0" sldId="259"/>
            <ac:spMk id="20" creationId="{00000000-0000-0000-0000-000000000000}"/>
          </ac:spMkLst>
        </pc:spChg>
        <pc:spChg chg="add mod">
          <ac:chgData name="Akash Hiregange" userId="69254323-d4e2-435a-a47b-a149e10a4571" providerId="ADAL" clId="{4F74AE1C-A935-4201-ACAA-4C20366B3FCC}" dt="2024-08-21T12:24:51.341" v="0" actId="478"/>
          <ac:spMkLst>
            <pc:docMk/>
            <pc:sldMk cId="0" sldId="259"/>
            <ac:spMk id="23" creationId="{99B0329F-9061-F790-FF07-DBC8627DEFE3}"/>
          </ac:spMkLst>
        </pc:spChg>
        <pc:spChg chg="del">
          <ac:chgData name="Akash Hiregange" userId="69254323-d4e2-435a-a47b-a149e10a4571" providerId="ADAL" clId="{4F74AE1C-A935-4201-ACAA-4C20366B3FCC}" dt="2024-08-21T12:24:51.341" v="0" actId="478"/>
          <ac:spMkLst>
            <pc:docMk/>
            <pc:sldMk cId="0" sldId="259"/>
            <ac:spMk id="24" creationId="{1760A68D-A794-8C55-737E-CFEE39B28228}"/>
          </ac:spMkLst>
        </pc:spChg>
        <pc:spChg chg="add mod">
          <ac:chgData name="Akash Hiregange" userId="69254323-d4e2-435a-a47b-a149e10a4571" providerId="ADAL" clId="{4F74AE1C-A935-4201-ACAA-4C20366B3FCC}" dt="2024-08-21T12:24:51.341" v="0" actId="478"/>
          <ac:spMkLst>
            <pc:docMk/>
            <pc:sldMk cId="0" sldId="259"/>
            <ac:spMk id="27" creationId="{C52249A3-5696-5ADD-55D0-E2B1192857FA}"/>
          </ac:spMkLst>
        </pc:spChg>
        <pc:spChg chg="add mod">
          <ac:chgData name="Akash Hiregange" userId="69254323-d4e2-435a-a47b-a149e10a4571" providerId="ADAL" clId="{4F74AE1C-A935-4201-ACAA-4C20366B3FCC}" dt="2024-08-21T12:24:51.341" v="0" actId="478"/>
          <ac:spMkLst>
            <pc:docMk/>
            <pc:sldMk cId="0" sldId="259"/>
            <ac:spMk id="29" creationId="{B19A149D-C434-EC8B-F6FE-39B84D3C90B8}"/>
          </ac:spMkLst>
        </pc:spChg>
        <pc:spChg chg="add mod">
          <ac:chgData name="Akash Hiregange" userId="69254323-d4e2-435a-a47b-a149e10a4571" providerId="ADAL" clId="{4F74AE1C-A935-4201-ACAA-4C20366B3FCC}" dt="2024-08-21T12:24:51.341" v="0" actId="478"/>
          <ac:spMkLst>
            <pc:docMk/>
            <pc:sldMk cId="0" sldId="259"/>
            <ac:spMk id="31" creationId="{86035B0A-9617-9E39-FD1A-8A719BE20928}"/>
          </ac:spMkLst>
        </pc:spChg>
        <pc:spChg chg="del">
          <ac:chgData name="Akash Hiregange" userId="69254323-d4e2-435a-a47b-a149e10a4571" providerId="ADAL" clId="{4F74AE1C-A935-4201-ACAA-4C20366B3FCC}" dt="2024-08-21T12:24:51.341" v="0" actId="478"/>
          <ac:spMkLst>
            <pc:docMk/>
            <pc:sldMk cId="0" sldId="259"/>
            <ac:spMk id="32" creationId="{00000000-0000-0000-0000-000000000000}"/>
          </ac:spMkLst>
        </pc:spChg>
        <pc:spChg chg="add mod">
          <ac:chgData name="Akash Hiregange" userId="69254323-d4e2-435a-a47b-a149e10a4571" providerId="ADAL" clId="{4F74AE1C-A935-4201-ACAA-4C20366B3FCC}" dt="2024-08-21T12:24:51.341" v="0" actId="478"/>
          <ac:spMkLst>
            <pc:docMk/>
            <pc:sldMk cId="0" sldId="259"/>
            <ac:spMk id="34" creationId="{9B389635-8B04-B101-1F3A-480F2C6FD0F2}"/>
          </ac:spMkLst>
        </pc:spChg>
        <pc:spChg chg="del">
          <ac:chgData name="Akash Hiregange" userId="69254323-d4e2-435a-a47b-a149e10a4571" providerId="ADAL" clId="{4F74AE1C-A935-4201-ACAA-4C20366B3FCC}" dt="2024-08-21T12:24:51.341" v="0" actId="478"/>
          <ac:spMkLst>
            <pc:docMk/>
            <pc:sldMk cId="0" sldId="259"/>
            <ac:spMk id="35" creationId="{00000000-0000-0000-0000-000000000000}"/>
          </ac:spMkLst>
        </pc:spChg>
        <pc:spChg chg="del">
          <ac:chgData name="Akash Hiregange" userId="69254323-d4e2-435a-a47b-a149e10a4571" providerId="ADAL" clId="{4F74AE1C-A935-4201-ACAA-4C20366B3FCC}" dt="2024-08-21T12:24:51.341" v="0" actId="478"/>
          <ac:spMkLst>
            <pc:docMk/>
            <pc:sldMk cId="0" sldId="259"/>
            <ac:spMk id="36" creationId="{00000000-0000-0000-0000-000000000000}"/>
          </ac:spMkLst>
        </pc:spChg>
        <pc:spChg chg="del">
          <ac:chgData name="Akash Hiregange" userId="69254323-d4e2-435a-a47b-a149e10a4571" providerId="ADAL" clId="{4F74AE1C-A935-4201-ACAA-4C20366B3FCC}" dt="2024-08-21T12:24:51.341" v="0" actId="478"/>
          <ac:spMkLst>
            <pc:docMk/>
            <pc:sldMk cId="0" sldId="259"/>
            <ac:spMk id="37" creationId="{00000000-0000-0000-0000-000000000000}"/>
          </ac:spMkLst>
        </pc:spChg>
        <pc:spChg chg="del">
          <ac:chgData name="Akash Hiregange" userId="69254323-d4e2-435a-a47b-a149e10a4571" providerId="ADAL" clId="{4F74AE1C-A935-4201-ACAA-4C20366B3FCC}" dt="2024-08-21T12:24:51.341" v="0" actId="478"/>
          <ac:spMkLst>
            <pc:docMk/>
            <pc:sldMk cId="0" sldId="259"/>
            <ac:spMk id="38" creationId="{00000000-0000-0000-0000-000000000000}"/>
          </ac:spMkLst>
        </pc:spChg>
        <pc:spChg chg="del">
          <ac:chgData name="Akash Hiregange" userId="69254323-d4e2-435a-a47b-a149e10a4571" providerId="ADAL" clId="{4F74AE1C-A935-4201-ACAA-4C20366B3FCC}" dt="2024-08-21T12:24:51.341" v="0" actId="478"/>
          <ac:spMkLst>
            <pc:docMk/>
            <pc:sldMk cId="0" sldId="259"/>
            <ac:spMk id="39" creationId="{6B357304-AD1D-1745-4B1C-79DD36CA2BE8}"/>
          </ac:spMkLst>
        </pc:spChg>
        <pc:spChg chg="del">
          <ac:chgData name="Akash Hiregange" userId="69254323-d4e2-435a-a47b-a149e10a4571" providerId="ADAL" clId="{4F74AE1C-A935-4201-ACAA-4C20366B3FCC}" dt="2024-08-21T12:24:51.341" v="0" actId="478"/>
          <ac:spMkLst>
            <pc:docMk/>
            <pc:sldMk cId="0" sldId="259"/>
            <ac:spMk id="41" creationId="{73440749-61F6-6A27-6ACD-9A96E215B5CC}"/>
          </ac:spMkLst>
        </pc:spChg>
        <pc:spChg chg="del">
          <ac:chgData name="Akash Hiregange" userId="69254323-d4e2-435a-a47b-a149e10a4571" providerId="ADAL" clId="{4F74AE1C-A935-4201-ACAA-4C20366B3FCC}" dt="2024-08-21T12:24:51.341" v="0" actId="478"/>
          <ac:spMkLst>
            <pc:docMk/>
            <pc:sldMk cId="0" sldId="259"/>
            <ac:spMk id="42" creationId="{00000000-0000-0000-0000-000000000000}"/>
          </ac:spMkLst>
        </pc:spChg>
        <pc:spChg chg="add mod">
          <ac:chgData name="Akash Hiregange" userId="69254323-d4e2-435a-a47b-a149e10a4571" providerId="ADAL" clId="{4F74AE1C-A935-4201-ACAA-4C20366B3FCC}" dt="2024-08-21T12:24:51.341" v="0" actId="478"/>
          <ac:spMkLst>
            <pc:docMk/>
            <pc:sldMk cId="0" sldId="259"/>
            <ac:spMk id="43" creationId="{5FBA8059-93EA-DA0E-D601-7BF6528B028F}"/>
          </ac:spMkLst>
        </pc:spChg>
        <pc:spChg chg="add mod">
          <ac:chgData name="Akash Hiregange" userId="69254323-d4e2-435a-a47b-a149e10a4571" providerId="ADAL" clId="{4F74AE1C-A935-4201-ACAA-4C20366B3FCC}" dt="2024-08-21T12:24:51.341" v="0" actId="478"/>
          <ac:spMkLst>
            <pc:docMk/>
            <pc:sldMk cId="0" sldId="259"/>
            <ac:spMk id="45" creationId="{49984460-D6A1-9E82-F5C8-7A961CBDD301}"/>
          </ac:spMkLst>
        </pc:spChg>
        <pc:spChg chg="add mod">
          <ac:chgData name="Akash Hiregange" userId="69254323-d4e2-435a-a47b-a149e10a4571" providerId="ADAL" clId="{4F74AE1C-A935-4201-ACAA-4C20366B3FCC}" dt="2024-08-21T12:24:51.341" v="0" actId="478"/>
          <ac:spMkLst>
            <pc:docMk/>
            <pc:sldMk cId="0" sldId="259"/>
            <ac:spMk id="47" creationId="{E3BACAAC-027C-56BB-9C64-F5C3EDA6766B}"/>
          </ac:spMkLst>
        </pc:spChg>
        <pc:spChg chg="del">
          <ac:chgData name="Akash Hiregange" userId="69254323-d4e2-435a-a47b-a149e10a4571" providerId="ADAL" clId="{4F74AE1C-A935-4201-ACAA-4C20366B3FCC}" dt="2024-08-21T12:24:51.341" v="0" actId="478"/>
          <ac:spMkLst>
            <pc:docMk/>
            <pc:sldMk cId="0" sldId="259"/>
            <ac:spMk id="58" creationId="{04773D8C-B6A7-0CFD-DE75-A3D628BF01EC}"/>
          </ac:spMkLst>
        </pc:spChg>
        <pc:picChg chg="del">
          <ac:chgData name="Akash Hiregange" userId="69254323-d4e2-435a-a47b-a149e10a4571" providerId="ADAL" clId="{4F74AE1C-A935-4201-ACAA-4C20366B3FCC}" dt="2024-08-21T12:24:51.341" v="0" actId="478"/>
          <ac:picMkLst>
            <pc:docMk/>
            <pc:sldMk cId="0" sldId="259"/>
            <ac:picMk id="6" creationId="{12351C63-72AF-A603-18B2-BC7867670097}"/>
          </ac:picMkLst>
        </pc:picChg>
        <pc:picChg chg="del">
          <ac:chgData name="Akash Hiregange" userId="69254323-d4e2-435a-a47b-a149e10a4571" providerId="ADAL" clId="{4F74AE1C-A935-4201-ACAA-4C20366B3FCC}" dt="2024-08-21T12:24:51.341" v="0" actId="478"/>
          <ac:picMkLst>
            <pc:docMk/>
            <pc:sldMk cId="0" sldId="259"/>
            <ac:picMk id="11" creationId="{6CBCC42C-331D-DEBD-4668-9C4425551D06}"/>
          </ac:picMkLst>
        </pc:picChg>
        <pc:picChg chg="del">
          <ac:chgData name="Akash Hiregange" userId="69254323-d4e2-435a-a47b-a149e10a4571" providerId="ADAL" clId="{4F74AE1C-A935-4201-ACAA-4C20366B3FCC}" dt="2024-08-21T12:24:51.341" v="0" actId="478"/>
          <ac:picMkLst>
            <pc:docMk/>
            <pc:sldMk cId="0" sldId="259"/>
            <ac:picMk id="14" creationId="{9F188BDC-40C7-BEE1-915F-50988CCB5C32}"/>
          </ac:picMkLst>
        </pc:picChg>
        <pc:picChg chg="del">
          <ac:chgData name="Akash Hiregange" userId="69254323-d4e2-435a-a47b-a149e10a4571" providerId="ADAL" clId="{4F74AE1C-A935-4201-ACAA-4C20366B3FCC}" dt="2024-08-21T12:24:51.341" v="0" actId="478"/>
          <ac:picMkLst>
            <pc:docMk/>
            <pc:sldMk cId="0" sldId="259"/>
            <ac:picMk id="21" creationId="{8883CA1B-9508-3F99-C951-DA54BAF6660C}"/>
          </ac:picMkLst>
        </pc:picChg>
        <pc:picChg chg="del">
          <ac:chgData name="Akash Hiregange" userId="69254323-d4e2-435a-a47b-a149e10a4571" providerId="ADAL" clId="{4F74AE1C-A935-4201-ACAA-4C20366B3FCC}" dt="2024-08-21T12:24:51.341" v="0" actId="478"/>
          <ac:picMkLst>
            <pc:docMk/>
            <pc:sldMk cId="0" sldId="259"/>
            <ac:picMk id="22" creationId="{1F8E870B-8D33-CC9A-83F0-2A3838CEF1DF}"/>
          </ac:picMkLst>
        </pc:picChg>
        <pc:picChg chg="del">
          <ac:chgData name="Akash Hiregange" userId="69254323-d4e2-435a-a47b-a149e10a4571" providerId="ADAL" clId="{4F74AE1C-A935-4201-ACAA-4C20366B3FCC}" dt="2024-08-21T12:24:51.341" v="0" actId="478"/>
          <ac:picMkLst>
            <pc:docMk/>
            <pc:sldMk cId="0" sldId="259"/>
            <ac:picMk id="26" creationId="{72AC64C6-086D-D4E9-B184-F341840DBA08}"/>
          </ac:picMkLst>
        </pc:picChg>
      </pc:sldChg>
    </pc:docChg>
  </pc:docChgLst>
  <pc:docChgLst>
    <pc:chgData name="Akash Hiregange" userId="69254323-d4e2-435a-a47b-a149e10a4571" providerId="ADAL" clId="{ACA00D0C-5664-43B7-B40C-155F2B848347}"/>
    <pc:docChg chg="undo custSel modSld">
      <pc:chgData name="Akash Hiregange" userId="69254323-d4e2-435a-a47b-a149e10a4571" providerId="ADAL" clId="{ACA00D0C-5664-43B7-B40C-155F2B848347}" dt="2024-08-21T12:24:12.291" v="1" actId="478"/>
      <pc:docMkLst>
        <pc:docMk/>
      </pc:docMkLst>
      <pc:sldChg chg="addSp delSp modSp mod">
        <pc:chgData name="Akash Hiregange" userId="69254323-d4e2-435a-a47b-a149e10a4571" providerId="ADAL" clId="{ACA00D0C-5664-43B7-B40C-155F2B848347}" dt="2024-08-21T12:24:12.291" v="1" actId="478"/>
        <pc:sldMkLst>
          <pc:docMk/>
          <pc:sldMk cId="0" sldId="259"/>
        </pc:sldMkLst>
        <pc:spChg chg="add del">
          <ac:chgData name="Akash Hiregange" userId="69254323-d4e2-435a-a47b-a149e10a4571" providerId="ADAL" clId="{ACA00D0C-5664-43B7-B40C-155F2B848347}" dt="2024-08-21T12:24:12.291" v="1" actId="478"/>
          <ac:spMkLst>
            <pc:docMk/>
            <pc:sldMk cId="0" sldId="259"/>
            <ac:spMk id="2" creationId="{5AB1C53E-1948-F300-17CC-7919A11C8B7A}"/>
          </ac:spMkLst>
        </pc:spChg>
        <pc:spChg chg="add del">
          <ac:chgData name="Akash Hiregange" userId="69254323-d4e2-435a-a47b-a149e10a4571" providerId="ADAL" clId="{ACA00D0C-5664-43B7-B40C-155F2B848347}" dt="2024-08-21T12:24:12.291" v="1" actId="478"/>
          <ac:spMkLst>
            <pc:docMk/>
            <pc:sldMk cId="0" sldId="259"/>
            <ac:spMk id="3" creationId="{2F8D5DAE-B357-291E-07A4-0984A3773F41}"/>
          </ac:spMkLst>
        </pc:spChg>
        <pc:spChg chg="add del mod">
          <ac:chgData name="Akash Hiregange" userId="69254323-d4e2-435a-a47b-a149e10a4571" providerId="ADAL" clId="{ACA00D0C-5664-43B7-B40C-155F2B848347}" dt="2024-08-21T12:24:12.291" v="1" actId="478"/>
          <ac:spMkLst>
            <pc:docMk/>
            <pc:sldMk cId="0" sldId="259"/>
            <ac:spMk id="5" creationId="{C6355D85-4FF5-AF76-6257-7DB44DD32B22}"/>
          </ac:spMkLst>
        </pc:spChg>
        <pc:spChg chg="add del">
          <ac:chgData name="Akash Hiregange" userId="69254323-d4e2-435a-a47b-a149e10a4571" providerId="ADAL" clId="{ACA00D0C-5664-43B7-B40C-155F2B848347}" dt="2024-08-21T12:24:12.291" v="1" actId="478"/>
          <ac:spMkLst>
            <pc:docMk/>
            <pc:sldMk cId="0" sldId="259"/>
            <ac:spMk id="7" creationId="{947553A3-52B4-36E8-610E-6367C5B4919D}"/>
          </ac:spMkLst>
        </pc:spChg>
        <pc:spChg chg="add del">
          <ac:chgData name="Akash Hiregange" userId="69254323-d4e2-435a-a47b-a149e10a4571" providerId="ADAL" clId="{ACA00D0C-5664-43B7-B40C-155F2B848347}" dt="2024-08-21T12:24:12.291" v="1" actId="478"/>
          <ac:spMkLst>
            <pc:docMk/>
            <pc:sldMk cId="0" sldId="259"/>
            <ac:spMk id="9" creationId="{05CDD4B1-ECD0-5A55-2A5F-E34E37165626}"/>
          </ac:spMkLst>
        </pc:spChg>
        <pc:spChg chg="add del mod">
          <ac:chgData name="Akash Hiregange" userId="69254323-d4e2-435a-a47b-a149e10a4571" providerId="ADAL" clId="{ACA00D0C-5664-43B7-B40C-155F2B848347}" dt="2024-08-21T12:24:12.291" v="1" actId="478"/>
          <ac:spMkLst>
            <pc:docMk/>
            <pc:sldMk cId="0" sldId="259"/>
            <ac:spMk id="10" creationId="{3B49CDDE-6D70-F6EA-4A7C-303B29170497}"/>
          </ac:spMkLst>
        </pc:spChg>
        <pc:spChg chg="add del">
          <ac:chgData name="Akash Hiregange" userId="69254323-d4e2-435a-a47b-a149e10a4571" providerId="ADAL" clId="{ACA00D0C-5664-43B7-B40C-155F2B848347}" dt="2024-08-21T12:24:12.291" v="1" actId="478"/>
          <ac:spMkLst>
            <pc:docMk/>
            <pc:sldMk cId="0" sldId="259"/>
            <ac:spMk id="13" creationId="{B595557C-1B96-8A8B-F5CB-B03F9ECD4C0D}"/>
          </ac:spMkLst>
        </pc:spChg>
        <pc:spChg chg="add del">
          <ac:chgData name="Akash Hiregange" userId="69254323-d4e2-435a-a47b-a149e10a4571" providerId="ADAL" clId="{ACA00D0C-5664-43B7-B40C-155F2B848347}" dt="2024-08-21T12:24:12.291" v="1" actId="478"/>
          <ac:spMkLst>
            <pc:docMk/>
            <pc:sldMk cId="0" sldId="259"/>
            <ac:spMk id="15" creationId="{00000000-0000-0000-0000-000000000000}"/>
          </ac:spMkLst>
        </pc:spChg>
        <pc:spChg chg="add del">
          <ac:chgData name="Akash Hiregange" userId="69254323-d4e2-435a-a47b-a149e10a4571" providerId="ADAL" clId="{ACA00D0C-5664-43B7-B40C-155F2B848347}" dt="2024-08-21T12:24:12.291" v="1" actId="478"/>
          <ac:spMkLst>
            <pc:docMk/>
            <pc:sldMk cId="0" sldId="259"/>
            <ac:spMk id="16" creationId="{00000000-0000-0000-0000-000000000000}"/>
          </ac:spMkLst>
        </pc:spChg>
        <pc:spChg chg="add del">
          <ac:chgData name="Akash Hiregange" userId="69254323-d4e2-435a-a47b-a149e10a4571" providerId="ADAL" clId="{ACA00D0C-5664-43B7-B40C-155F2B848347}" dt="2024-08-21T12:24:12.291" v="1" actId="478"/>
          <ac:spMkLst>
            <pc:docMk/>
            <pc:sldMk cId="0" sldId="259"/>
            <ac:spMk id="17" creationId="{00000000-0000-0000-0000-000000000000}"/>
          </ac:spMkLst>
        </pc:spChg>
        <pc:spChg chg="add del">
          <ac:chgData name="Akash Hiregange" userId="69254323-d4e2-435a-a47b-a149e10a4571" providerId="ADAL" clId="{ACA00D0C-5664-43B7-B40C-155F2B848347}" dt="2024-08-21T12:24:12.291" v="1" actId="478"/>
          <ac:spMkLst>
            <pc:docMk/>
            <pc:sldMk cId="0" sldId="259"/>
            <ac:spMk id="18" creationId="{00000000-0000-0000-0000-000000000000}"/>
          </ac:spMkLst>
        </pc:spChg>
        <pc:spChg chg="add del">
          <ac:chgData name="Akash Hiregange" userId="69254323-d4e2-435a-a47b-a149e10a4571" providerId="ADAL" clId="{ACA00D0C-5664-43B7-B40C-155F2B848347}" dt="2024-08-21T12:24:12.291" v="1" actId="478"/>
          <ac:spMkLst>
            <pc:docMk/>
            <pc:sldMk cId="0" sldId="259"/>
            <ac:spMk id="19" creationId="{00000000-0000-0000-0000-000000000000}"/>
          </ac:spMkLst>
        </pc:spChg>
        <pc:spChg chg="add del">
          <ac:chgData name="Akash Hiregange" userId="69254323-d4e2-435a-a47b-a149e10a4571" providerId="ADAL" clId="{ACA00D0C-5664-43B7-B40C-155F2B848347}" dt="2024-08-21T12:24:12.291" v="1" actId="478"/>
          <ac:spMkLst>
            <pc:docMk/>
            <pc:sldMk cId="0" sldId="259"/>
            <ac:spMk id="20" creationId="{00000000-0000-0000-0000-000000000000}"/>
          </ac:spMkLst>
        </pc:spChg>
        <pc:spChg chg="add del mod">
          <ac:chgData name="Akash Hiregange" userId="69254323-d4e2-435a-a47b-a149e10a4571" providerId="ADAL" clId="{ACA00D0C-5664-43B7-B40C-155F2B848347}" dt="2024-08-21T12:24:12.291" v="1" actId="478"/>
          <ac:spMkLst>
            <pc:docMk/>
            <pc:sldMk cId="0" sldId="259"/>
            <ac:spMk id="23" creationId="{CAB62E52-7485-937C-8F04-B0847F3605F5}"/>
          </ac:spMkLst>
        </pc:spChg>
        <pc:spChg chg="add del">
          <ac:chgData name="Akash Hiregange" userId="69254323-d4e2-435a-a47b-a149e10a4571" providerId="ADAL" clId="{ACA00D0C-5664-43B7-B40C-155F2B848347}" dt="2024-08-21T12:24:12.291" v="1" actId="478"/>
          <ac:spMkLst>
            <pc:docMk/>
            <pc:sldMk cId="0" sldId="259"/>
            <ac:spMk id="24" creationId="{1760A68D-A794-8C55-737E-CFEE39B28228}"/>
          </ac:spMkLst>
        </pc:spChg>
        <pc:spChg chg="add del mod">
          <ac:chgData name="Akash Hiregange" userId="69254323-d4e2-435a-a47b-a149e10a4571" providerId="ADAL" clId="{ACA00D0C-5664-43B7-B40C-155F2B848347}" dt="2024-08-21T12:24:12.291" v="1" actId="478"/>
          <ac:spMkLst>
            <pc:docMk/>
            <pc:sldMk cId="0" sldId="259"/>
            <ac:spMk id="27" creationId="{CA9287D3-9F4F-1869-AB62-5EF49A6EBEAC}"/>
          </ac:spMkLst>
        </pc:spChg>
        <pc:spChg chg="add del mod">
          <ac:chgData name="Akash Hiregange" userId="69254323-d4e2-435a-a47b-a149e10a4571" providerId="ADAL" clId="{ACA00D0C-5664-43B7-B40C-155F2B848347}" dt="2024-08-21T12:24:12.291" v="1" actId="478"/>
          <ac:spMkLst>
            <pc:docMk/>
            <pc:sldMk cId="0" sldId="259"/>
            <ac:spMk id="29" creationId="{BD758A42-E045-12A1-B98A-8112CBE36D6C}"/>
          </ac:spMkLst>
        </pc:spChg>
        <pc:spChg chg="add del mod">
          <ac:chgData name="Akash Hiregange" userId="69254323-d4e2-435a-a47b-a149e10a4571" providerId="ADAL" clId="{ACA00D0C-5664-43B7-B40C-155F2B848347}" dt="2024-08-21T12:24:12.291" v="1" actId="478"/>
          <ac:spMkLst>
            <pc:docMk/>
            <pc:sldMk cId="0" sldId="259"/>
            <ac:spMk id="31" creationId="{93ECA522-3860-7B72-DAEF-491105B208E5}"/>
          </ac:spMkLst>
        </pc:spChg>
        <pc:spChg chg="add del">
          <ac:chgData name="Akash Hiregange" userId="69254323-d4e2-435a-a47b-a149e10a4571" providerId="ADAL" clId="{ACA00D0C-5664-43B7-B40C-155F2B848347}" dt="2024-08-21T12:24:12.291" v="1" actId="478"/>
          <ac:spMkLst>
            <pc:docMk/>
            <pc:sldMk cId="0" sldId="259"/>
            <ac:spMk id="32" creationId="{00000000-0000-0000-0000-000000000000}"/>
          </ac:spMkLst>
        </pc:spChg>
        <pc:spChg chg="add del mod">
          <ac:chgData name="Akash Hiregange" userId="69254323-d4e2-435a-a47b-a149e10a4571" providerId="ADAL" clId="{ACA00D0C-5664-43B7-B40C-155F2B848347}" dt="2024-08-21T12:24:12.291" v="1" actId="478"/>
          <ac:spMkLst>
            <pc:docMk/>
            <pc:sldMk cId="0" sldId="259"/>
            <ac:spMk id="34" creationId="{30A946F6-F661-C97D-0EDC-9DB7884DBEF0}"/>
          </ac:spMkLst>
        </pc:spChg>
        <pc:spChg chg="add del">
          <ac:chgData name="Akash Hiregange" userId="69254323-d4e2-435a-a47b-a149e10a4571" providerId="ADAL" clId="{ACA00D0C-5664-43B7-B40C-155F2B848347}" dt="2024-08-21T12:24:12.291" v="1" actId="478"/>
          <ac:spMkLst>
            <pc:docMk/>
            <pc:sldMk cId="0" sldId="259"/>
            <ac:spMk id="35" creationId="{00000000-0000-0000-0000-000000000000}"/>
          </ac:spMkLst>
        </pc:spChg>
        <pc:spChg chg="add del">
          <ac:chgData name="Akash Hiregange" userId="69254323-d4e2-435a-a47b-a149e10a4571" providerId="ADAL" clId="{ACA00D0C-5664-43B7-B40C-155F2B848347}" dt="2024-08-21T12:24:12.291" v="1" actId="478"/>
          <ac:spMkLst>
            <pc:docMk/>
            <pc:sldMk cId="0" sldId="259"/>
            <ac:spMk id="36" creationId="{00000000-0000-0000-0000-000000000000}"/>
          </ac:spMkLst>
        </pc:spChg>
        <pc:spChg chg="add del">
          <ac:chgData name="Akash Hiregange" userId="69254323-d4e2-435a-a47b-a149e10a4571" providerId="ADAL" clId="{ACA00D0C-5664-43B7-B40C-155F2B848347}" dt="2024-08-21T12:24:12.291" v="1" actId="478"/>
          <ac:spMkLst>
            <pc:docMk/>
            <pc:sldMk cId="0" sldId="259"/>
            <ac:spMk id="37" creationId="{00000000-0000-0000-0000-000000000000}"/>
          </ac:spMkLst>
        </pc:spChg>
        <pc:spChg chg="add del">
          <ac:chgData name="Akash Hiregange" userId="69254323-d4e2-435a-a47b-a149e10a4571" providerId="ADAL" clId="{ACA00D0C-5664-43B7-B40C-155F2B848347}" dt="2024-08-21T12:24:12.291" v="1" actId="478"/>
          <ac:spMkLst>
            <pc:docMk/>
            <pc:sldMk cId="0" sldId="259"/>
            <ac:spMk id="38" creationId="{00000000-0000-0000-0000-000000000000}"/>
          </ac:spMkLst>
        </pc:spChg>
        <pc:spChg chg="add del">
          <ac:chgData name="Akash Hiregange" userId="69254323-d4e2-435a-a47b-a149e10a4571" providerId="ADAL" clId="{ACA00D0C-5664-43B7-B40C-155F2B848347}" dt="2024-08-21T12:24:12.291" v="1" actId="478"/>
          <ac:spMkLst>
            <pc:docMk/>
            <pc:sldMk cId="0" sldId="259"/>
            <ac:spMk id="39" creationId="{6B357304-AD1D-1745-4B1C-79DD36CA2BE8}"/>
          </ac:spMkLst>
        </pc:spChg>
        <pc:spChg chg="add del">
          <ac:chgData name="Akash Hiregange" userId="69254323-d4e2-435a-a47b-a149e10a4571" providerId="ADAL" clId="{ACA00D0C-5664-43B7-B40C-155F2B848347}" dt="2024-08-21T12:24:12.291" v="1" actId="478"/>
          <ac:spMkLst>
            <pc:docMk/>
            <pc:sldMk cId="0" sldId="259"/>
            <ac:spMk id="41" creationId="{73440749-61F6-6A27-6ACD-9A96E215B5CC}"/>
          </ac:spMkLst>
        </pc:spChg>
        <pc:spChg chg="add del">
          <ac:chgData name="Akash Hiregange" userId="69254323-d4e2-435a-a47b-a149e10a4571" providerId="ADAL" clId="{ACA00D0C-5664-43B7-B40C-155F2B848347}" dt="2024-08-21T12:24:12.291" v="1" actId="478"/>
          <ac:spMkLst>
            <pc:docMk/>
            <pc:sldMk cId="0" sldId="259"/>
            <ac:spMk id="42" creationId="{00000000-0000-0000-0000-000000000000}"/>
          </ac:spMkLst>
        </pc:spChg>
        <pc:spChg chg="add del mod">
          <ac:chgData name="Akash Hiregange" userId="69254323-d4e2-435a-a47b-a149e10a4571" providerId="ADAL" clId="{ACA00D0C-5664-43B7-B40C-155F2B848347}" dt="2024-08-21T12:24:12.291" v="1" actId="478"/>
          <ac:spMkLst>
            <pc:docMk/>
            <pc:sldMk cId="0" sldId="259"/>
            <ac:spMk id="43" creationId="{F462538F-4F8B-8BD4-006D-8FE28EB507EE}"/>
          </ac:spMkLst>
        </pc:spChg>
        <pc:spChg chg="add del mod">
          <ac:chgData name="Akash Hiregange" userId="69254323-d4e2-435a-a47b-a149e10a4571" providerId="ADAL" clId="{ACA00D0C-5664-43B7-B40C-155F2B848347}" dt="2024-08-21T12:24:12.291" v="1" actId="478"/>
          <ac:spMkLst>
            <pc:docMk/>
            <pc:sldMk cId="0" sldId="259"/>
            <ac:spMk id="45" creationId="{F56F3AE1-5CF2-2E42-8FF9-318CF06DE4FC}"/>
          </ac:spMkLst>
        </pc:spChg>
        <pc:spChg chg="add del mod">
          <ac:chgData name="Akash Hiregange" userId="69254323-d4e2-435a-a47b-a149e10a4571" providerId="ADAL" clId="{ACA00D0C-5664-43B7-B40C-155F2B848347}" dt="2024-08-21T12:24:12.291" v="1" actId="478"/>
          <ac:spMkLst>
            <pc:docMk/>
            <pc:sldMk cId="0" sldId="259"/>
            <ac:spMk id="47" creationId="{93BC703E-F179-6EBA-4699-E661BC3CDF2C}"/>
          </ac:spMkLst>
        </pc:spChg>
        <pc:spChg chg="add del">
          <ac:chgData name="Akash Hiregange" userId="69254323-d4e2-435a-a47b-a149e10a4571" providerId="ADAL" clId="{ACA00D0C-5664-43B7-B40C-155F2B848347}" dt="2024-08-21T12:24:12.291" v="1" actId="478"/>
          <ac:spMkLst>
            <pc:docMk/>
            <pc:sldMk cId="0" sldId="259"/>
            <ac:spMk id="58" creationId="{04773D8C-B6A7-0CFD-DE75-A3D628BF01EC}"/>
          </ac:spMkLst>
        </pc:spChg>
        <pc:picChg chg="add del">
          <ac:chgData name="Akash Hiregange" userId="69254323-d4e2-435a-a47b-a149e10a4571" providerId="ADAL" clId="{ACA00D0C-5664-43B7-B40C-155F2B848347}" dt="2024-08-21T12:24:12.291" v="1" actId="478"/>
          <ac:picMkLst>
            <pc:docMk/>
            <pc:sldMk cId="0" sldId="259"/>
            <ac:picMk id="6" creationId="{12351C63-72AF-A603-18B2-BC7867670097}"/>
          </ac:picMkLst>
        </pc:picChg>
        <pc:picChg chg="add del">
          <ac:chgData name="Akash Hiregange" userId="69254323-d4e2-435a-a47b-a149e10a4571" providerId="ADAL" clId="{ACA00D0C-5664-43B7-B40C-155F2B848347}" dt="2024-08-21T12:24:12.291" v="1" actId="478"/>
          <ac:picMkLst>
            <pc:docMk/>
            <pc:sldMk cId="0" sldId="259"/>
            <ac:picMk id="11" creationId="{6CBCC42C-331D-DEBD-4668-9C4425551D06}"/>
          </ac:picMkLst>
        </pc:picChg>
        <pc:picChg chg="add del">
          <ac:chgData name="Akash Hiregange" userId="69254323-d4e2-435a-a47b-a149e10a4571" providerId="ADAL" clId="{ACA00D0C-5664-43B7-B40C-155F2B848347}" dt="2024-08-21T12:24:12.291" v="1" actId="478"/>
          <ac:picMkLst>
            <pc:docMk/>
            <pc:sldMk cId="0" sldId="259"/>
            <ac:picMk id="14" creationId="{9F188BDC-40C7-BEE1-915F-50988CCB5C32}"/>
          </ac:picMkLst>
        </pc:picChg>
        <pc:picChg chg="add del">
          <ac:chgData name="Akash Hiregange" userId="69254323-d4e2-435a-a47b-a149e10a4571" providerId="ADAL" clId="{ACA00D0C-5664-43B7-B40C-155F2B848347}" dt="2024-08-21T12:24:12.291" v="1" actId="478"/>
          <ac:picMkLst>
            <pc:docMk/>
            <pc:sldMk cId="0" sldId="259"/>
            <ac:picMk id="21" creationId="{8883CA1B-9508-3F99-C951-DA54BAF6660C}"/>
          </ac:picMkLst>
        </pc:picChg>
        <pc:picChg chg="add del">
          <ac:chgData name="Akash Hiregange" userId="69254323-d4e2-435a-a47b-a149e10a4571" providerId="ADAL" clId="{ACA00D0C-5664-43B7-B40C-155F2B848347}" dt="2024-08-21T12:24:12.291" v="1" actId="478"/>
          <ac:picMkLst>
            <pc:docMk/>
            <pc:sldMk cId="0" sldId="259"/>
            <ac:picMk id="22" creationId="{1F8E870B-8D33-CC9A-83F0-2A3838CEF1DF}"/>
          </ac:picMkLst>
        </pc:picChg>
        <pc:picChg chg="add del">
          <ac:chgData name="Akash Hiregange" userId="69254323-d4e2-435a-a47b-a149e10a4571" providerId="ADAL" clId="{ACA00D0C-5664-43B7-B40C-155F2B848347}" dt="2024-08-21T12:24:12.291" v="1" actId="478"/>
          <ac:picMkLst>
            <pc:docMk/>
            <pc:sldMk cId="0" sldId="259"/>
            <ac:picMk id="26" creationId="{72AC64C6-086D-D4E9-B184-F341840DBA0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6363" cy="511730"/>
          </a:xfrm>
          <a:prstGeom prst="rect">
            <a:avLst/>
          </a:prstGeom>
        </p:spPr>
        <p:txBody>
          <a:bodyPr vert="horz" lIns="95551" tIns="47776" rIns="95551" bIns="47776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2"/>
            <a:ext cx="3076363" cy="511730"/>
          </a:xfrm>
          <a:prstGeom prst="rect">
            <a:avLst/>
          </a:prstGeom>
        </p:spPr>
        <p:txBody>
          <a:bodyPr vert="horz" lIns="95551" tIns="47776" rIns="95551" bIns="47776" rtlCol="0"/>
          <a:lstStyle>
            <a:lvl1pPr algn="r">
              <a:defRPr sz="1300"/>
            </a:lvl1pPr>
          </a:lstStyle>
          <a:p>
            <a:fld id="{6200DFC6-362B-4BD1-998E-F62F1B813BA1}" type="datetimeFigureOut">
              <a:rPr lang="en-GB" smtClean="0"/>
              <a:pPr/>
              <a:t>21/08/2024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0"/>
          </a:xfrm>
          <a:prstGeom prst="rect">
            <a:avLst/>
          </a:prstGeom>
        </p:spPr>
        <p:txBody>
          <a:bodyPr vert="horz" lIns="95551" tIns="47776" rIns="95551" bIns="47776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6"/>
            <a:ext cx="3076363" cy="511730"/>
          </a:xfrm>
          <a:prstGeom prst="rect">
            <a:avLst/>
          </a:prstGeom>
        </p:spPr>
        <p:txBody>
          <a:bodyPr vert="horz" lIns="95551" tIns="47776" rIns="95551" bIns="47776" rtlCol="0" anchor="b"/>
          <a:lstStyle>
            <a:lvl1pPr algn="r">
              <a:defRPr sz="1300"/>
            </a:lvl1pPr>
          </a:lstStyle>
          <a:p>
            <a:fld id="{1C36F541-CD3C-4C7D-8E5B-5485FFF1E99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7076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6363" cy="511730"/>
          </a:xfrm>
          <a:prstGeom prst="rect">
            <a:avLst/>
          </a:prstGeom>
        </p:spPr>
        <p:txBody>
          <a:bodyPr vert="horz" lIns="95551" tIns="47776" rIns="95551" bIns="47776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2"/>
            <a:ext cx="3076363" cy="511730"/>
          </a:xfrm>
          <a:prstGeom prst="rect">
            <a:avLst/>
          </a:prstGeom>
        </p:spPr>
        <p:txBody>
          <a:bodyPr vert="horz" lIns="95551" tIns="47776" rIns="95551" bIns="47776" rtlCol="0"/>
          <a:lstStyle>
            <a:lvl1pPr algn="r">
              <a:defRPr sz="1300"/>
            </a:lvl1pPr>
          </a:lstStyle>
          <a:p>
            <a:fld id="{E8D804EC-13EE-44FF-B857-A284BFFE7940}" type="datetimeFigureOut">
              <a:rPr lang="en-GB" smtClean="0"/>
              <a:pPr/>
              <a:t>21/08/2024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2338" y="766763"/>
            <a:ext cx="271462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1" tIns="47776" rIns="95551" bIns="47776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3"/>
            <a:ext cx="5679440" cy="4605576"/>
          </a:xfrm>
          <a:prstGeom prst="rect">
            <a:avLst/>
          </a:prstGeom>
        </p:spPr>
        <p:txBody>
          <a:bodyPr vert="horz" lIns="95551" tIns="47776" rIns="95551" bIns="4777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0"/>
          </a:xfrm>
          <a:prstGeom prst="rect">
            <a:avLst/>
          </a:prstGeom>
        </p:spPr>
        <p:txBody>
          <a:bodyPr vert="horz" lIns="95551" tIns="47776" rIns="95551" bIns="47776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0"/>
          </a:xfrm>
          <a:prstGeom prst="rect">
            <a:avLst/>
          </a:prstGeom>
        </p:spPr>
        <p:txBody>
          <a:bodyPr vert="horz" lIns="95551" tIns="47776" rIns="95551" bIns="47776" rtlCol="0" anchor="b"/>
          <a:lstStyle>
            <a:lvl1pPr algn="r">
              <a:defRPr sz="1300"/>
            </a:lvl1pPr>
          </a:lstStyle>
          <a:p>
            <a:fld id="{7A87451A-F6C4-42CF-A32D-E1D7DC8E0A5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551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74944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1pPr>
    <a:lvl2pPr marL="2087472" algn="l" defTabSz="4174944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2pPr>
    <a:lvl3pPr marL="4174944" algn="l" defTabSz="4174944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3pPr>
    <a:lvl4pPr marL="6262417" algn="l" defTabSz="4174944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4pPr>
    <a:lvl5pPr marL="8349889" algn="l" defTabSz="4174944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5pPr>
    <a:lvl6pPr marL="10437361" algn="l" defTabSz="4174944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6pPr>
    <a:lvl7pPr marL="12524829" algn="l" defTabSz="4174944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7pPr>
    <a:lvl8pPr marL="14612301" algn="l" defTabSz="4174944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8pPr>
    <a:lvl9pPr marL="16699774" algn="l" defTabSz="4174944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AM_Page_1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90032" y="12475271"/>
            <a:ext cx="9226641" cy="934571"/>
          </a:xfrm>
          <a:solidFill>
            <a:schemeClr val="accent3"/>
          </a:solidFill>
        </p:spPr>
        <p:txBody>
          <a:bodyPr lIns="144096" tIns="144096" rIns="144096"/>
          <a:lstStyle>
            <a:lvl1pPr marL="0" indent="0">
              <a:lnSpc>
                <a:spcPts val="5206"/>
              </a:lnSpc>
              <a:spcBef>
                <a:spcPts val="0"/>
              </a:spcBef>
              <a:spcAft>
                <a:spcPts val="802"/>
              </a:spcAft>
              <a:buSzPct val="105000"/>
              <a:buFont typeface="Wingdings" pitchFamily="2" charset="2"/>
              <a:buNone/>
              <a:defRPr sz="3900" b="1">
                <a:solidFill>
                  <a:schemeClr val="bg1"/>
                </a:solidFill>
              </a:defRPr>
            </a:lvl1pPr>
            <a:lvl2pPr marL="0" indent="0">
              <a:lnSpc>
                <a:spcPts val="4203"/>
              </a:lnSpc>
              <a:spcBef>
                <a:spcPts val="0"/>
              </a:spcBef>
              <a:buNone/>
              <a:defRPr sz="3500" b="1">
                <a:solidFill>
                  <a:schemeClr val="bg2"/>
                </a:solidFill>
              </a:defRPr>
            </a:lvl2pPr>
            <a:lvl3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lang="en-US" sz="35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>
                <a:solidFill>
                  <a:schemeClr val="bg2"/>
                </a:solidFill>
              </a:defRPr>
            </a:lvl4pPr>
            <a:lvl5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/>
            </a:lvl5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26155" y="1572608"/>
            <a:ext cx="18871418" cy="1892487"/>
          </a:xfrm>
        </p:spPr>
        <p:txBody>
          <a:bodyPr/>
          <a:lstStyle>
            <a:lvl1pPr>
              <a:lnSpc>
                <a:spcPts val="10006"/>
              </a:lnSpc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10531477" y="3657600"/>
            <a:ext cx="18866098" cy="197691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PI(s):</a:t>
            </a:r>
          </a:p>
          <a:p>
            <a:pPr lvl="0"/>
            <a:r>
              <a:rPr lang="en-US" dirty="0"/>
              <a:t>Co-I(s):</a:t>
            </a:r>
          </a:p>
          <a:p>
            <a:pPr lvl="0"/>
            <a:r>
              <a:rPr lang="en-US" dirty="0"/>
              <a:t>BP Mentors(s):</a:t>
            </a:r>
          </a:p>
          <a:p>
            <a:pPr lvl="0"/>
            <a:r>
              <a:rPr lang="en-US" dirty="0"/>
              <a:t>Researcher(s): 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10531475" y="12475271"/>
            <a:ext cx="9226641" cy="934571"/>
          </a:xfrm>
          <a:solidFill>
            <a:schemeClr val="accent4"/>
          </a:solidFill>
        </p:spPr>
        <p:txBody>
          <a:bodyPr lIns="144096" tIns="144096" rIns="144096"/>
          <a:lstStyle>
            <a:lvl1pPr marL="0" indent="0">
              <a:lnSpc>
                <a:spcPts val="5206"/>
              </a:lnSpc>
              <a:spcBef>
                <a:spcPts val="0"/>
              </a:spcBef>
              <a:spcAft>
                <a:spcPts val="802"/>
              </a:spcAft>
              <a:buSzPct val="105000"/>
              <a:buFont typeface="Wingdings" pitchFamily="2" charset="2"/>
              <a:buNone/>
              <a:defRPr sz="3900" b="1">
                <a:solidFill>
                  <a:schemeClr val="bg1"/>
                </a:solidFill>
              </a:defRPr>
            </a:lvl1pPr>
            <a:lvl2pPr marL="0" indent="0">
              <a:lnSpc>
                <a:spcPts val="4203"/>
              </a:lnSpc>
              <a:spcBef>
                <a:spcPts val="0"/>
              </a:spcBef>
              <a:buNone/>
              <a:defRPr sz="3500" b="1">
                <a:solidFill>
                  <a:schemeClr val="bg2"/>
                </a:solidFill>
              </a:defRPr>
            </a:lvl2pPr>
            <a:lvl3pPr marL="0" indent="0">
              <a:lnSpc>
                <a:spcPts val="4203"/>
              </a:lnSpc>
              <a:spcBef>
                <a:spcPts val="0"/>
              </a:spcBef>
              <a:spcAft>
                <a:spcPts val="2402"/>
              </a:spcAft>
              <a:buNone/>
              <a:defRPr sz="3500">
                <a:solidFill>
                  <a:schemeClr val="bg2"/>
                </a:solidFill>
              </a:defRPr>
            </a:lvl3pPr>
            <a:lvl4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>
                <a:solidFill>
                  <a:schemeClr val="bg2"/>
                </a:solidFill>
              </a:defRPr>
            </a:lvl4pPr>
            <a:lvl5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/>
            </a:lvl5pPr>
          </a:lstStyle>
          <a:p>
            <a:pPr lvl="0"/>
            <a:r>
              <a:rPr lang="en-US" dirty="0"/>
              <a:t>Experimental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0165461" y="12475271"/>
            <a:ext cx="9226641" cy="934571"/>
          </a:xfrm>
          <a:solidFill>
            <a:schemeClr val="accent2"/>
          </a:solidFill>
        </p:spPr>
        <p:txBody>
          <a:bodyPr lIns="144096" tIns="144096" rIns="144096"/>
          <a:lstStyle>
            <a:lvl1pPr marL="0" indent="0">
              <a:lnSpc>
                <a:spcPts val="5206"/>
              </a:lnSpc>
              <a:spcBef>
                <a:spcPts val="0"/>
              </a:spcBef>
              <a:spcAft>
                <a:spcPts val="802"/>
              </a:spcAft>
              <a:buSzPct val="105000"/>
              <a:buFont typeface="Wingdings" pitchFamily="2" charset="2"/>
              <a:buNone/>
              <a:defRPr sz="3900" b="1">
                <a:solidFill>
                  <a:schemeClr val="bg1"/>
                </a:solidFill>
              </a:defRPr>
            </a:lvl1pPr>
            <a:lvl2pPr marL="0" indent="0">
              <a:lnSpc>
                <a:spcPts val="4203"/>
              </a:lnSpc>
              <a:spcBef>
                <a:spcPts val="0"/>
              </a:spcBef>
              <a:buNone/>
              <a:defRPr sz="3500" b="1">
                <a:solidFill>
                  <a:schemeClr val="bg2"/>
                </a:solidFill>
              </a:defRPr>
            </a:lvl2pPr>
            <a:lvl3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lang="en-US" sz="35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>
                <a:solidFill>
                  <a:schemeClr val="bg2"/>
                </a:solidFill>
              </a:defRPr>
            </a:lvl4pPr>
            <a:lvl5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/>
            </a:lvl5pPr>
          </a:lstStyle>
          <a:p>
            <a:pPr lvl="0"/>
            <a:r>
              <a:rPr lang="en-US" dirty="0"/>
              <a:t>Results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7"/>
          </p:nvPr>
        </p:nvSpPr>
        <p:spPr>
          <a:xfrm>
            <a:off x="890032" y="13458493"/>
            <a:ext cx="9226641" cy="21915320"/>
          </a:xfrm>
          <a:solidFill>
            <a:schemeClr val="tx2"/>
          </a:solidFill>
        </p:spPr>
        <p:txBody>
          <a:bodyPr lIns="187323" tIns="179946" rIns="187323" bIns="179946"/>
          <a:lstStyle>
            <a:lvl1pPr marL="0" indent="0" algn="just">
              <a:lnSpc>
                <a:spcPts val="4203"/>
              </a:lnSpc>
              <a:spcBef>
                <a:spcPts val="0"/>
              </a:spcBef>
              <a:spcAft>
                <a:spcPts val="0"/>
              </a:spcAft>
              <a:buClr>
                <a:srgbClr val="80A1B6"/>
              </a:buClr>
              <a:buSzPct val="105000"/>
              <a:buFont typeface="Wingdings" pitchFamily="2" charset="2"/>
              <a:buNone/>
              <a:defRPr sz="3100" baseline="0">
                <a:solidFill>
                  <a:srgbClr val="54534A"/>
                </a:solidFill>
              </a:defRPr>
            </a:lvl1pPr>
            <a:lvl2pPr marL="0" indent="0">
              <a:lnSpc>
                <a:spcPts val="4203"/>
              </a:lnSpc>
              <a:spcBef>
                <a:spcPts val="0"/>
              </a:spcBef>
              <a:buNone/>
              <a:defRPr sz="3500" b="1">
                <a:solidFill>
                  <a:schemeClr val="bg2"/>
                </a:solidFill>
              </a:defRPr>
            </a:lvl2pPr>
            <a:lvl3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lang="en-US" sz="35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>
                <a:solidFill>
                  <a:schemeClr val="bg2"/>
                </a:solidFill>
              </a:defRPr>
            </a:lvl4pPr>
            <a:lvl5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8"/>
          </p:nvPr>
        </p:nvSpPr>
        <p:spPr>
          <a:xfrm>
            <a:off x="10531475" y="13458493"/>
            <a:ext cx="9226641" cy="21915320"/>
          </a:xfrm>
          <a:solidFill>
            <a:schemeClr val="tx2"/>
          </a:solidFill>
        </p:spPr>
        <p:txBody>
          <a:bodyPr lIns="187323" tIns="179946" rIns="187323" bIns="179946"/>
          <a:lstStyle>
            <a:lvl1pPr marL="0" indent="0" algn="just">
              <a:lnSpc>
                <a:spcPts val="4203"/>
              </a:lnSpc>
              <a:spcBef>
                <a:spcPts val="0"/>
              </a:spcBef>
              <a:spcAft>
                <a:spcPts val="0"/>
              </a:spcAft>
              <a:buClr>
                <a:srgbClr val="80A1B6"/>
              </a:buClr>
              <a:buSzPct val="105000"/>
              <a:buFont typeface="Wingdings" pitchFamily="2" charset="2"/>
              <a:buNone/>
              <a:defRPr sz="3100" baseline="0">
                <a:solidFill>
                  <a:srgbClr val="54534A"/>
                </a:solidFill>
              </a:defRPr>
            </a:lvl1pPr>
            <a:lvl2pPr marL="0" indent="0">
              <a:lnSpc>
                <a:spcPts val="4203"/>
              </a:lnSpc>
              <a:spcBef>
                <a:spcPts val="0"/>
              </a:spcBef>
              <a:buNone/>
              <a:defRPr sz="3500" b="1">
                <a:solidFill>
                  <a:schemeClr val="bg2"/>
                </a:solidFill>
              </a:defRPr>
            </a:lvl2pPr>
            <a:lvl3pPr marL="0" indent="0">
              <a:lnSpc>
                <a:spcPts val="4203"/>
              </a:lnSpc>
              <a:spcBef>
                <a:spcPts val="0"/>
              </a:spcBef>
              <a:spcAft>
                <a:spcPts val="2402"/>
              </a:spcAft>
              <a:buNone/>
              <a:defRPr sz="3500">
                <a:solidFill>
                  <a:schemeClr val="bg2"/>
                </a:solidFill>
              </a:defRPr>
            </a:lvl3pPr>
            <a:lvl4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>
                <a:solidFill>
                  <a:schemeClr val="bg2"/>
                </a:solidFill>
              </a:defRPr>
            </a:lvl4pPr>
            <a:lvl5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19"/>
          </p:nvPr>
        </p:nvSpPr>
        <p:spPr>
          <a:xfrm>
            <a:off x="20165461" y="13458493"/>
            <a:ext cx="9226641" cy="21915320"/>
          </a:xfrm>
          <a:solidFill>
            <a:schemeClr val="tx2"/>
          </a:solidFill>
        </p:spPr>
        <p:txBody>
          <a:bodyPr lIns="187323" tIns="179946" rIns="187323" bIns="179946"/>
          <a:lstStyle>
            <a:lvl1pPr marL="0" indent="0" algn="just">
              <a:lnSpc>
                <a:spcPts val="4203"/>
              </a:lnSpc>
              <a:spcBef>
                <a:spcPts val="0"/>
              </a:spcBef>
              <a:spcAft>
                <a:spcPts val="0"/>
              </a:spcAft>
              <a:buClr>
                <a:srgbClr val="80A1B6"/>
              </a:buClr>
              <a:buSzPct val="105000"/>
              <a:buFont typeface="Wingdings" pitchFamily="2" charset="2"/>
              <a:buNone/>
              <a:defRPr sz="3100" baseline="0">
                <a:solidFill>
                  <a:srgbClr val="54534A"/>
                </a:solidFill>
              </a:defRPr>
            </a:lvl1pPr>
            <a:lvl2pPr marL="0" indent="0">
              <a:lnSpc>
                <a:spcPts val="4203"/>
              </a:lnSpc>
              <a:spcBef>
                <a:spcPts val="0"/>
              </a:spcBef>
              <a:buNone/>
              <a:defRPr sz="3500" b="1">
                <a:solidFill>
                  <a:schemeClr val="bg2"/>
                </a:solidFill>
              </a:defRPr>
            </a:lvl2pPr>
            <a:lvl3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lang="en-US" sz="35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>
                <a:solidFill>
                  <a:schemeClr val="bg2"/>
                </a:solidFill>
              </a:defRPr>
            </a:lvl4pPr>
            <a:lvl5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idx="20" hasCustomPrompt="1"/>
          </p:nvPr>
        </p:nvSpPr>
        <p:spPr>
          <a:xfrm>
            <a:off x="954413" y="35733852"/>
            <a:ext cx="28531706" cy="934571"/>
          </a:xfrm>
          <a:solidFill>
            <a:schemeClr val="accent1"/>
          </a:solidFill>
        </p:spPr>
        <p:txBody>
          <a:bodyPr lIns="144096" tIns="144096" rIns="144096"/>
          <a:lstStyle>
            <a:lvl1pPr marL="0" indent="0">
              <a:lnSpc>
                <a:spcPts val="5206"/>
              </a:lnSpc>
              <a:spcBef>
                <a:spcPts val="0"/>
              </a:spcBef>
              <a:spcAft>
                <a:spcPts val="802"/>
              </a:spcAft>
              <a:buSzPct val="105000"/>
              <a:buFont typeface="Wingdings" pitchFamily="2" charset="2"/>
              <a:buNone/>
              <a:defRPr sz="3900" b="1">
                <a:solidFill>
                  <a:schemeClr val="bg1"/>
                </a:solidFill>
              </a:defRPr>
            </a:lvl1pPr>
            <a:lvl2pPr marL="0" indent="0">
              <a:lnSpc>
                <a:spcPts val="4203"/>
              </a:lnSpc>
              <a:spcBef>
                <a:spcPts val="0"/>
              </a:spcBef>
              <a:buNone/>
              <a:defRPr sz="3500" b="1">
                <a:solidFill>
                  <a:schemeClr val="bg2"/>
                </a:solidFill>
              </a:defRPr>
            </a:lvl2pPr>
            <a:lvl3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lang="en-US" sz="35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>
                <a:solidFill>
                  <a:schemeClr val="bg2"/>
                </a:solidFill>
              </a:defRPr>
            </a:lvl4pPr>
            <a:lvl5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/>
            </a:lvl5pPr>
          </a:lstStyle>
          <a:p>
            <a:pPr lvl="0"/>
            <a:r>
              <a:rPr lang="en-US" dirty="0"/>
              <a:t>Ultimate goals</a:t>
            </a:r>
          </a:p>
        </p:txBody>
      </p:sp>
      <p:sp>
        <p:nvSpPr>
          <p:cNvPr id="30" name="Content Placeholder 2"/>
          <p:cNvSpPr>
            <a:spLocks noGrp="1"/>
          </p:cNvSpPr>
          <p:nvPr>
            <p:ph idx="21"/>
          </p:nvPr>
        </p:nvSpPr>
        <p:spPr>
          <a:xfrm>
            <a:off x="890032" y="5850533"/>
            <a:ext cx="9226641" cy="6457311"/>
          </a:xfrm>
        </p:spPr>
        <p:txBody>
          <a:bodyPr/>
          <a:lstStyle>
            <a:lvl1pPr marL="0" indent="0" algn="just">
              <a:lnSpc>
                <a:spcPts val="4203"/>
              </a:lnSpc>
              <a:spcBef>
                <a:spcPts val="0"/>
              </a:spcBef>
              <a:spcAft>
                <a:spcPts val="0"/>
              </a:spcAft>
              <a:buClr>
                <a:srgbClr val="80A1B6"/>
              </a:buClr>
              <a:buSzPct val="105000"/>
              <a:buFont typeface="Wingdings" pitchFamily="2" charset="2"/>
              <a:buNone/>
              <a:defRPr sz="3500" b="1" baseline="0">
                <a:solidFill>
                  <a:schemeClr val="bg2"/>
                </a:solidFill>
              </a:defRPr>
            </a:lvl1pPr>
            <a:lvl2pPr marL="0" indent="0">
              <a:lnSpc>
                <a:spcPts val="4203"/>
              </a:lnSpc>
              <a:spcBef>
                <a:spcPts val="0"/>
              </a:spcBef>
              <a:buNone/>
              <a:defRPr sz="3500" b="1">
                <a:solidFill>
                  <a:schemeClr val="bg2"/>
                </a:solidFill>
              </a:defRPr>
            </a:lvl2pPr>
            <a:lvl3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lang="en-US" sz="35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>
                <a:solidFill>
                  <a:schemeClr val="bg2"/>
                </a:solidFill>
              </a:defRPr>
            </a:lvl4pPr>
            <a:lvl5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22"/>
          </p:nvPr>
        </p:nvSpPr>
        <p:spPr>
          <a:xfrm>
            <a:off x="10531475" y="5850533"/>
            <a:ext cx="9226641" cy="6457311"/>
          </a:xfrm>
        </p:spPr>
        <p:txBody>
          <a:bodyPr/>
          <a:lstStyle>
            <a:lvl1pPr marL="0" indent="0" algn="just">
              <a:lnSpc>
                <a:spcPts val="4203"/>
              </a:lnSpc>
              <a:spcBef>
                <a:spcPts val="0"/>
              </a:spcBef>
              <a:spcAft>
                <a:spcPts val="0"/>
              </a:spcAft>
              <a:buClr>
                <a:srgbClr val="80A1B6"/>
              </a:buClr>
              <a:buSzPct val="105000"/>
              <a:buFont typeface="Wingdings" pitchFamily="2" charset="2"/>
              <a:buNone/>
              <a:tabLst/>
              <a:defRPr sz="3500" baseline="0">
                <a:solidFill>
                  <a:schemeClr val="bg2"/>
                </a:solidFill>
              </a:defRPr>
            </a:lvl1pPr>
            <a:lvl2pPr marL="0" indent="0">
              <a:lnSpc>
                <a:spcPts val="4203"/>
              </a:lnSpc>
              <a:spcBef>
                <a:spcPts val="0"/>
              </a:spcBef>
              <a:buNone/>
              <a:defRPr sz="3500" b="1">
                <a:solidFill>
                  <a:schemeClr val="bg2"/>
                </a:solidFill>
              </a:defRPr>
            </a:lvl2pPr>
            <a:lvl3pPr marL="0" indent="0">
              <a:lnSpc>
                <a:spcPts val="4203"/>
              </a:lnSpc>
              <a:spcBef>
                <a:spcPts val="0"/>
              </a:spcBef>
              <a:spcAft>
                <a:spcPts val="2402"/>
              </a:spcAft>
              <a:buNone/>
              <a:defRPr sz="3500">
                <a:solidFill>
                  <a:schemeClr val="bg2"/>
                </a:solidFill>
              </a:defRPr>
            </a:lvl3pPr>
            <a:lvl4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>
                <a:solidFill>
                  <a:schemeClr val="bg2"/>
                </a:solidFill>
              </a:defRPr>
            </a:lvl4pPr>
            <a:lvl5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23"/>
          </p:nvPr>
        </p:nvSpPr>
        <p:spPr>
          <a:xfrm>
            <a:off x="20165461" y="5850533"/>
            <a:ext cx="9226641" cy="6457311"/>
          </a:xfrm>
        </p:spPr>
        <p:txBody>
          <a:bodyPr/>
          <a:lstStyle>
            <a:lvl1pPr marL="0" indent="0" algn="just">
              <a:lnSpc>
                <a:spcPts val="4203"/>
              </a:lnSpc>
              <a:spcBef>
                <a:spcPts val="0"/>
              </a:spcBef>
              <a:spcAft>
                <a:spcPts val="0"/>
              </a:spcAft>
              <a:buClr>
                <a:srgbClr val="80A1B6"/>
              </a:buClr>
              <a:buSzPct val="105000"/>
              <a:buFont typeface="Wingdings" pitchFamily="2" charset="2"/>
              <a:buNone/>
              <a:defRPr sz="3500" baseline="0">
                <a:solidFill>
                  <a:schemeClr val="bg2"/>
                </a:solidFill>
              </a:defRPr>
            </a:lvl1pPr>
            <a:lvl2pPr marL="0" indent="0">
              <a:lnSpc>
                <a:spcPts val="4203"/>
              </a:lnSpc>
              <a:spcBef>
                <a:spcPts val="0"/>
              </a:spcBef>
              <a:buNone/>
              <a:defRPr sz="3500" b="1">
                <a:solidFill>
                  <a:schemeClr val="bg2"/>
                </a:solidFill>
              </a:defRPr>
            </a:lvl2pPr>
            <a:lvl3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lang="en-US" sz="35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>
                <a:solidFill>
                  <a:schemeClr val="bg2"/>
                </a:solidFill>
              </a:defRPr>
            </a:lvl4pPr>
            <a:lvl5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Footer Placeholder 21"/>
          <p:cNvSpPr txBox="1">
            <a:spLocks/>
          </p:cNvSpPr>
          <p:nvPr userDrawn="1"/>
        </p:nvSpPr>
        <p:spPr>
          <a:xfrm>
            <a:off x="991561" y="41263395"/>
            <a:ext cx="9588659" cy="81802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algn="l" defTabSz="4174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www.icam-online.org</a:t>
            </a:r>
            <a:endParaRPr kumimoji="0" lang="en-GB" sz="4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Footer Placeholder 21"/>
          <p:cNvSpPr txBox="1">
            <a:spLocks/>
          </p:cNvSpPr>
          <p:nvPr userDrawn="1"/>
        </p:nvSpPr>
        <p:spPr>
          <a:xfrm>
            <a:off x="954411" y="40429895"/>
            <a:ext cx="9588659" cy="81802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39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954413" y="36667375"/>
            <a:ext cx="28530505" cy="31709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8" rIns="91412" bIns="45708" rtlCol="0" anchor="ctr"/>
          <a:lstStyle/>
          <a:p>
            <a:pPr algn="ctr"/>
            <a:endParaRPr lang="en-GB"/>
          </a:p>
        </p:txBody>
      </p:sp>
      <p:sp>
        <p:nvSpPr>
          <p:cNvPr id="34" name="TextBox 33"/>
          <p:cNvSpPr txBox="1"/>
          <p:nvPr userDrawn="1"/>
        </p:nvSpPr>
        <p:spPr>
          <a:xfrm>
            <a:off x="1169437" y="36870854"/>
            <a:ext cx="572860" cy="11705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7400" b="1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10839624" y="36823197"/>
            <a:ext cx="715200" cy="11705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7400" b="1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36" name="TextBox 35"/>
          <p:cNvSpPr txBox="1"/>
          <p:nvPr userDrawn="1"/>
        </p:nvSpPr>
        <p:spPr>
          <a:xfrm>
            <a:off x="20477332" y="36804130"/>
            <a:ext cx="715200" cy="11705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7400" b="1" dirty="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24"/>
          </p:nvPr>
        </p:nvSpPr>
        <p:spPr>
          <a:xfrm>
            <a:off x="2178054" y="36957992"/>
            <a:ext cx="7993061" cy="2663826"/>
          </a:xfrm>
        </p:spPr>
        <p:txBody>
          <a:bodyPr/>
          <a:lstStyle>
            <a:lvl1pPr marL="0" indent="0" algn="just">
              <a:lnSpc>
                <a:spcPts val="3684"/>
              </a:lnSpc>
              <a:spcBef>
                <a:spcPts val="0"/>
              </a:spcBef>
              <a:buNone/>
              <a:defRPr sz="3100" b="1">
                <a:solidFill>
                  <a:schemeClr val="bg2"/>
                </a:solidFill>
              </a:defRPr>
            </a:lvl1pPr>
            <a:lvl2pPr>
              <a:defRPr sz="3100"/>
            </a:lvl2pPr>
            <a:lvl3pPr>
              <a:defRPr sz="3100"/>
            </a:lvl3pPr>
            <a:lvl4pPr>
              <a:defRPr sz="3100"/>
            </a:lvl4pPr>
            <a:lvl5pPr>
              <a:defRPr sz="3100"/>
            </a:lvl5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  <p:sp>
        <p:nvSpPr>
          <p:cNvPr id="44" name="Text Placeholder 42"/>
          <p:cNvSpPr>
            <a:spLocks noGrp="1"/>
          </p:cNvSpPr>
          <p:nvPr>
            <p:ph type="body" sz="quarter" idx="25"/>
          </p:nvPr>
        </p:nvSpPr>
        <p:spPr>
          <a:xfrm>
            <a:off x="11755613" y="36958433"/>
            <a:ext cx="7993061" cy="2663826"/>
          </a:xfrm>
        </p:spPr>
        <p:txBody>
          <a:bodyPr/>
          <a:lstStyle>
            <a:lvl1pPr marL="0" indent="0" algn="just">
              <a:lnSpc>
                <a:spcPts val="3684"/>
              </a:lnSpc>
              <a:spcBef>
                <a:spcPts val="0"/>
              </a:spcBef>
              <a:buNone/>
              <a:defRPr sz="3100" b="1">
                <a:solidFill>
                  <a:schemeClr val="bg2"/>
                </a:solidFill>
              </a:defRPr>
            </a:lvl1pPr>
            <a:lvl2pPr>
              <a:defRPr sz="3100"/>
            </a:lvl2pPr>
            <a:lvl3pPr>
              <a:defRPr sz="3100"/>
            </a:lvl3pPr>
            <a:lvl4pPr>
              <a:defRPr sz="3100"/>
            </a:lvl4pPr>
            <a:lvl5pPr>
              <a:defRPr sz="3100"/>
            </a:lvl5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  <p:sp>
        <p:nvSpPr>
          <p:cNvPr id="45" name="Text Placeholder 42"/>
          <p:cNvSpPr>
            <a:spLocks noGrp="1"/>
          </p:cNvSpPr>
          <p:nvPr>
            <p:ph type="body" sz="quarter" idx="26"/>
          </p:nvPr>
        </p:nvSpPr>
        <p:spPr>
          <a:xfrm>
            <a:off x="21260496" y="36958433"/>
            <a:ext cx="7993061" cy="2663826"/>
          </a:xfrm>
        </p:spPr>
        <p:txBody>
          <a:bodyPr/>
          <a:lstStyle>
            <a:lvl1pPr marL="0" indent="0" algn="just">
              <a:lnSpc>
                <a:spcPts val="3684"/>
              </a:lnSpc>
              <a:spcBef>
                <a:spcPts val="0"/>
              </a:spcBef>
              <a:buNone/>
              <a:defRPr sz="3100" b="1">
                <a:solidFill>
                  <a:schemeClr val="bg2"/>
                </a:solidFill>
              </a:defRPr>
            </a:lvl1pPr>
            <a:lvl2pPr>
              <a:defRPr sz="3100"/>
            </a:lvl2pPr>
            <a:lvl3pPr>
              <a:defRPr sz="3100"/>
            </a:lvl3pPr>
            <a:lvl4pPr>
              <a:defRPr sz="3100"/>
            </a:lvl4pPr>
            <a:lvl5pPr>
              <a:defRPr sz="3100"/>
            </a:lvl5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27" hasCustomPrompt="1"/>
          </p:nvPr>
        </p:nvSpPr>
        <p:spPr>
          <a:xfrm>
            <a:off x="1027115" y="40414377"/>
            <a:ext cx="8280399" cy="936826"/>
          </a:xfrm>
        </p:spPr>
        <p:txBody>
          <a:bodyPr/>
          <a:lstStyle>
            <a:lvl1pPr>
              <a:buNone/>
              <a:defRPr sz="3900" b="1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 err="1"/>
              <a:t>ICAMxx</a:t>
            </a:r>
            <a:r>
              <a:rPr lang="en-US" dirty="0"/>
              <a:t>    Date:</a:t>
            </a:r>
          </a:p>
        </p:txBody>
      </p:sp>
      <p:sp>
        <p:nvSpPr>
          <p:cNvPr id="48" name="TextBox 4"/>
          <p:cNvSpPr txBox="1"/>
          <p:nvPr userDrawn="1"/>
        </p:nvSpPr>
        <p:spPr>
          <a:xfrm>
            <a:off x="22925833" y="712959"/>
            <a:ext cx="6920749" cy="985689"/>
          </a:xfrm>
          <a:prstGeom prst="rect">
            <a:avLst/>
          </a:prstGeom>
          <a:noFill/>
        </p:spPr>
        <p:txBody>
          <a:bodyPr wrap="square" lIns="365996" tIns="182998" rIns="365996" bIns="182998" rtlCol="0">
            <a:spAutoFit/>
          </a:bodyPr>
          <a:lstStyle>
            <a:defPPr>
              <a:defRPr lang="en-US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900" b="1" dirty="0">
                <a:solidFill>
                  <a:schemeClr val="bg1">
                    <a:lumMod val="75000"/>
                  </a:schemeClr>
                </a:solidFill>
              </a:rPr>
              <a:t>bp-ICAM CONFIDENTIAL</a:t>
            </a:r>
          </a:p>
        </p:txBody>
      </p:sp>
      <p:pic>
        <p:nvPicPr>
          <p:cNvPr id="4" name="Picture 12">
            <a:extLst>
              <a:ext uri="{FF2B5EF4-FFF2-40B4-BE49-F238E27FC236}">
                <a16:creationId xmlns:a16="http://schemas.microsoft.com/office/drawing/2014/main" id="{664086E3-116D-A9BF-BB6D-125C839229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1138" y="40501888"/>
            <a:ext cx="4573587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">
            <a:extLst>
              <a:ext uri="{FF2B5EF4-FFF2-40B4-BE49-F238E27FC236}">
                <a16:creationId xmlns:a16="http://schemas.microsoft.com/office/drawing/2014/main" id="{F07F4D7A-E269-B091-AC9C-19D02F33CB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525" y="40793988"/>
            <a:ext cx="1289050" cy="128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 descr="Logo&#10;&#10;Description automatically generated">
            <a:extLst>
              <a:ext uri="{FF2B5EF4-FFF2-40B4-BE49-F238E27FC236}">
                <a16:creationId xmlns:a16="http://schemas.microsoft.com/office/drawing/2014/main" id="{F6799208-FE67-2A6D-EB17-66C8D7DB1F1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8988" y="40705088"/>
            <a:ext cx="3211512" cy="113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5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33098F98-D4E7-544D-F491-CB1C4A4EC7E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4113" y="40701913"/>
            <a:ext cx="5187950" cy="129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6">
            <a:extLst>
              <a:ext uri="{FF2B5EF4-FFF2-40B4-BE49-F238E27FC236}">
                <a16:creationId xmlns:a16="http://schemas.microsoft.com/office/drawing/2014/main" id="{3F5EB22D-D1C0-FA3E-29F8-79A35569F6C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72" b="12215"/>
          <a:stretch>
            <a:fillRect/>
          </a:stretch>
        </p:blipFill>
        <p:spPr bwMode="auto">
          <a:xfrm>
            <a:off x="22520275" y="40671750"/>
            <a:ext cx="3630613" cy="171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7">
            <a:extLst>
              <a:ext uri="{FF2B5EF4-FFF2-40B4-BE49-F238E27FC236}">
                <a16:creationId xmlns:a16="http://schemas.microsoft.com/office/drawing/2014/main" id="{AEF5AED0-5F7E-9EE6-3827-2AE302F7A46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093"/>
          <a:stretch>
            <a:fillRect/>
          </a:stretch>
        </p:blipFill>
        <p:spPr bwMode="auto">
          <a:xfrm>
            <a:off x="8213725" y="40127238"/>
            <a:ext cx="1798638" cy="223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1646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CAM_Page_1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032" y="12926091"/>
            <a:ext cx="9226641" cy="934571"/>
          </a:xfrm>
          <a:solidFill>
            <a:schemeClr val="accent3"/>
          </a:solidFill>
        </p:spPr>
        <p:txBody>
          <a:bodyPr lIns="144096" tIns="144096" rIns="144096"/>
          <a:lstStyle>
            <a:lvl1pPr marL="0" indent="0">
              <a:lnSpc>
                <a:spcPts val="5206"/>
              </a:lnSpc>
              <a:spcBef>
                <a:spcPts val="0"/>
              </a:spcBef>
              <a:spcAft>
                <a:spcPts val="802"/>
              </a:spcAft>
              <a:buSzPct val="105000"/>
              <a:buFont typeface="Wingdings" pitchFamily="2" charset="2"/>
              <a:buNone/>
              <a:defRPr sz="3900" b="1">
                <a:solidFill>
                  <a:schemeClr val="bg1"/>
                </a:solidFill>
              </a:defRPr>
            </a:lvl1pPr>
            <a:lvl2pPr marL="0" indent="0">
              <a:lnSpc>
                <a:spcPts val="4203"/>
              </a:lnSpc>
              <a:spcBef>
                <a:spcPts val="0"/>
              </a:spcBef>
              <a:buNone/>
              <a:defRPr sz="3500" b="1">
                <a:solidFill>
                  <a:schemeClr val="bg2"/>
                </a:solidFill>
              </a:defRPr>
            </a:lvl2pPr>
            <a:lvl3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lang="en-US" sz="35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>
                <a:solidFill>
                  <a:schemeClr val="bg2"/>
                </a:solidFill>
              </a:defRPr>
            </a:lvl4pPr>
            <a:lvl5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26153" y="1572608"/>
            <a:ext cx="15860053" cy="2807960"/>
          </a:xfrm>
        </p:spPr>
        <p:txBody>
          <a:bodyPr/>
          <a:lstStyle>
            <a:lvl1pPr>
              <a:lnSpc>
                <a:spcPts val="10006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7320" y="41362737"/>
            <a:ext cx="9574141" cy="562431"/>
          </a:xfrm>
          <a:prstGeom prst="rect">
            <a:avLst/>
          </a:prstGeom>
        </p:spPr>
        <p:txBody>
          <a:bodyPr lIns="91412" tIns="45708" rIns="91412" bIns="45708"/>
          <a:lstStyle/>
          <a:p>
            <a:r>
              <a:rPr lang="en-GB" dirty="0"/>
              <a:t>ICAM confidential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66759" y="40516108"/>
            <a:ext cx="9588659" cy="818021"/>
          </a:xfrm>
          <a:prstGeom prst="rect">
            <a:avLst/>
          </a:prstGeom>
        </p:spPr>
        <p:txBody>
          <a:bodyPr lIns="91412" tIns="45708" rIns="91412" bIns="45708"/>
          <a:lstStyle/>
          <a:p>
            <a:r>
              <a:rPr lang="en-GB" dirty="0"/>
              <a:t>www.icam-online.org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427943" y="40516104"/>
            <a:ext cx="7065328" cy="1235942"/>
          </a:xfrm>
          <a:prstGeom prst="rect">
            <a:avLst/>
          </a:prstGeom>
        </p:spPr>
        <p:txBody>
          <a:bodyPr lIns="365996" tIns="182998" rIns="365996" bIns="182998"/>
          <a:lstStyle/>
          <a:p>
            <a:fld id="{9D09DB64-F804-46D7-B97F-CE00FAC863B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0509721" y="818930"/>
            <a:ext cx="15858291" cy="66501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9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0480885" y="4334221"/>
            <a:ext cx="15858291" cy="1251996"/>
          </a:xfrm>
        </p:spPr>
        <p:txBody>
          <a:bodyPr/>
          <a:lstStyle>
            <a:lvl1pPr marL="0" indent="0">
              <a:lnSpc>
                <a:spcPts val="3802"/>
              </a:lnSpc>
              <a:spcBef>
                <a:spcPts val="0"/>
              </a:spcBef>
              <a:buNone/>
              <a:defRPr sz="35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5"/>
          </p:nvPr>
        </p:nvSpPr>
        <p:spPr>
          <a:xfrm>
            <a:off x="10502317" y="12926091"/>
            <a:ext cx="9226641" cy="934571"/>
          </a:xfrm>
          <a:solidFill>
            <a:schemeClr val="accent4"/>
          </a:solidFill>
        </p:spPr>
        <p:txBody>
          <a:bodyPr lIns="144096" tIns="144096" rIns="144096"/>
          <a:lstStyle>
            <a:lvl1pPr marL="0" indent="0">
              <a:lnSpc>
                <a:spcPts val="5206"/>
              </a:lnSpc>
              <a:spcBef>
                <a:spcPts val="0"/>
              </a:spcBef>
              <a:spcAft>
                <a:spcPts val="802"/>
              </a:spcAft>
              <a:buSzPct val="105000"/>
              <a:buFont typeface="Wingdings" pitchFamily="2" charset="2"/>
              <a:buNone/>
              <a:defRPr sz="3900" b="1">
                <a:solidFill>
                  <a:schemeClr val="bg1"/>
                </a:solidFill>
              </a:defRPr>
            </a:lvl1pPr>
            <a:lvl2pPr marL="0" indent="0">
              <a:lnSpc>
                <a:spcPts val="4203"/>
              </a:lnSpc>
              <a:spcBef>
                <a:spcPts val="0"/>
              </a:spcBef>
              <a:buNone/>
              <a:defRPr sz="3500" b="1">
                <a:solidFill>
                  <a:schemeClr val="bg2"/>
                </a:solidFill>
              </a:defRPr>
            </a:lvl2pPr>
            <a:lvl3pPr marL="0" indent="0">
              <a:lnSpc>
                <a:spcPts val="4203"/>
              </a:lnSpc>
              <a:spcBef>
                <a:spcPts val="0"/>
              </a:spcBef>
              <a:spcAft>
                <a:spcPts val="2402"/>
              </a:spcAft>
              <a:buNone/>
              <a:defRPr sz="3500">
                <a:solidFill>
                  <a:schemeClr val="bg2"/>
                </a:solidFill>
              </a:defRPr>
            </a:lvl3pPr>
            <a:lvl4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>
                <a:solidFill>
                  <a:schemeClr val="bg2"/>
                </a:solidFill>
              </a:defRPr>
            </a:lvl4pPr>
            <a:lvl5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6"/>
          </p:nvPr>
        </p:nvSpPr>
        <p:spPr>
          <a:xfrm>
            <a:off x="20165461" y="12926091"/>
            <a:ext cx="9226641" cy="934571"/>
          </a:xfrm>
          <a:solidFill>
            <a:schemeClr val="accent2"/>
          </a:solidFill>
        </p:spPr>
        <p:txBody>
          <a:bodyPr lIns="144096" tIns="144096" rIns="144096"/>
          <a:lstStyle>
            <a:lvl1pPr marL="0" indent="0">
              <a:lnSpc>
                <a:spcPts val="5206"/>
              </a:lnSpc>
              <a:spcBef>
                <a:spcPts val="0"/>
              </a:spcBef>
              <a:spcAft>
                <a:spcPts val="802"/>
              </a:spcAft>
              <a:buSzPct val="105000"/>
              <a:buFont typeface="Wingdings" pitchFamily="2" charset="2"/>
              <a:buNone/>
              <a:defRPr sz="3900" b="1">
                <a:solidFill>
                  <a:schemeClr val="bg1"/>
                </a:solidFill>
              </a:defRPr>
            </a:lvl1pPr>
            <a:lvl2pPr marL="0" indent="0">
              <a:lnSpc>
                <a:spcPts val="4203"/>
              </a:lnSpc>
              <a:spcBef>
                <a:spcPts val="0"/>
              </a:spcBef>
              <a:buNone/>
              <a:defRPr sz="3500" b="1">
                <a:solidFill>
                  <a:schemeClr val="bg2"/>
                </a:solidFill>
              </a:defRPr>
            </a:lvl2pPr>
            <a:lvl3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lang="en-US" sz="35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>
                <a:solidFill>
                  <a:schemeClr val="bg2"/>
                </a:solidFill>
              </a:defRPr>
            </a:lvl4pPr>
            <a:lvl5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7"/>
          </p:nvPr>
        </p:nvSpPr>
        <p:spPr>
          <a:xfrm>
            <a:off x="890032" y="13909320"/>
            <a:ext cx="9226641" cy="20459523"/>
          </a:xfrm>
          <a:solidFill>
            <a:schemeClr val="tx2"/>
          </a:solidFill>
        </p:spPr>
        <p:txBody>
          <a:bodyPr lIns="187323" tIns="389051" rIns="187323" bIns="230551"/>
          <a:lstStyle>
            <a:lvl1pPr marL="360233" indent="-360233">
              <a:lnSpc>
                <a:spcPts val="5206"/>
              </a:lnSpc>
              <a:spcBef>
                <a:spcPts val="0"/>
              </a:spcBef>
              <a:spcAft>
                <a:spcPts val="802"/>
              </a:spcAft>
              <a:buClr>
                <a:srgbClr val="80A1B6"/>
              </a:buClr>
              <a:buSzPct val="105000"/>
              <a:buFont typeface="Wingdings" pitchFamily="2" charset="2"/>
              <a:buChar char=""/>
              <a:defRPr sz="3900" baseline="0">
                <a:solidFill>
                  <a:srgbClr val="54534A"/>
                </a:solidFill>
              </a:defRPr>
            </a:lvl1pPr>
            <a:lvl2pPr marL="0" indent="0">
              <a:lnSpc>
                <a:spcPts val="4203"/>
              </a:lnSpc>
              <a:spcBef>
                <a:spcPts val="0"/>
              </a:spcBef>
              <a:buNone/>
              <a:defRPr sz="3500" b="1">
                <a:solidFill>
                  <a:schemeClr val="bg2"/>
                </a:solidFill>
              </a:defRPr>
            </a:lvl2pPr>
            <a:lvl3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lang="en-US" sz="35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>
                <a:solidFill>
                  <a:schemeClr val="bg2"/>
                </a:solidFill>
              </a:defRPr>
            </a:lvl4pPr>
            <a:lvl5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0" lvl="2" indent="0" algn="l" defTabSz="4174944" rtl="0" eaLnBrk="1" latinLnBrk="0" hangingPunct="1">
              <a:lnSpc>
                <a:spcPts val="4203"/>
              </a:lnSpc>
              <a:spcBef>
                <a:spcPts val="0"/>
              </a:spcBef>
              <a:spcAft>
                <a:spcPts val="2402"/>
              </a:spcAft>
              <a:buFont typeface="Arial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4" name="Content Placeholder 2"/>
          <p:cNvSpPr>
            <a:spLocks noGrp="1"/>
          </p:cNvSpPr>
          <p:nvPr>
            <p:ph idx="18"/>
          </p:nvPr>
        </p:nvSpPr>
        <p:spPr>
          <a:xfrm>
            <a:off x="10502317" y="13909320"/>
            <a:ext cx="9226641" cy="20459523"/>
          </a:xfrm>
          <a:solidFill>
            <a:schemeClr val="tx2"/>
          </a:solidFill>
        </p:spPr>
        <p:txBody>
          <a:bodyPr lIns="187323" tIns="389051" rIns="187323" bIns="230551"/>
          <a:lstStyle>
            <a:lvl1pPr marL="360233" indent="-360233">
              <a:lnSpc>
                <a:spcPts val="5206"/>
              </a:lnSpc>
              <a:spcBef>
                <a:spcPts val="0"/>
              </a:spcBef>
              <a:spcAft>
                <a:spcPts val="802"/>
              </a:spcAft>
              <a:buClr>
                <a:srgbClr val="80A1B6"/>
              </a:buClr>
              <a:buSzPct val="105000"/>
              <a:buFont typeface="Wingdings" pitchFamily="2" charset="2"/>
              <a:buChar char=""/>
              <a:defRPr sz="3900" baseline="0">
                <a:solidFill>
                  <a:srgbClr val="54534A"/>
                </a:solidFill>
              </a:defRPr>
            </a:lvl1pPr>
            <a:lvl2pPr marL="0" indent="0">
              <a:lnSpc>
                <a:spcPts val="4203"/>
              </a:lnSpc>
              <a:spcBef>
                <a:spcPts val="0"/>
              </a:spcBef>
              <a:buNone/>
              <a:defRPr sz="3500" b="1">
                <a:solidFill>
                  <a:schemeClr val="bg2"/>
                </a:solidFill>
              </a:defRPr>
            </a:lvl2pPr>
            <a:lvl3pPr marL="0" indent="0">
              <a:lnSpc>
                <a:spcPts val="4203"/>
              </a:lnSpc>
              <a:spcBef>
                <a:spcPts val="0"/>
              </a:spcBef>
              <a:spcAft>
                <a:spcPts val="2402"/>
              </a:spcAft>
              <a:buNone/>
              <a:defRPr sz="3500">
                <a:solidFill>
                  <a:schemeClr val="bg2"/>
                </a:solidFill>
              </a:defRPr>
            </a:lvl3pPr>
            <a:lvl4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>
                <a:solidFill>
                  <a:schemeClr val="bg2"/>
                </a:solidFill>
              </a:defRPr>
            </a:lvl4pPr>
            <a:lvl5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2"/>
          <p:cNvSpPr>
            <a:spLocks noGrp="1"/>
          </p:cNvSpPr>
          <p:nvPr>
            <p:ph idx="19"/>
          </p:nvPr>
        </p:nvSpPr>
        <p:spPr>
          <a:xfrm>
            <a:off x="20165461" y="13909320"/>
            <a:ext cx="9226641" cy="20459523"/>
          </a:xfrm>
          <a:solidFill>
            <a:schemeClr val="tx2"/>
          </a:solidFill>
        </p:spPr>
        <p:txBody>
          <a:bodyPr lIns="187323" tIns="389051" rIns="187323" bIns="230551"/>
          <a:lstStyle>
            <a:lvl1pPr marL="360233" indent="-360233">
              <a:lnSpc>
                <a:spcPts val="5206"/>
              </a:lnSpc>
              <a:spcBef>
                <a:spcPts val="0"/>
              </a:spcBef>
              <a:spcAft>
                <a:spcPts val="802"/>
              </a:spcAft>
              <a:buClr>
                <a:srgbClr val="80A1B6"/>
              </a:buClr>
              <a:buSzPct val="105000"/>
              <a:buFont typeface="Wingdings" pitchFamily="2" charset="2"/>
              <a:buChar char=""/>
              <a:defRPr sz="3900" baseline="0">
                <a:solidFill>
                  <a:srgbClr val="54534A"/>
                </a:solidFill>
              </a:defRPr>
            </a:lvl1pPr>
            <a:lvl2pPr marL="0" indent="0">
              <a:lnSpc>
                <a:spcPts val="4203"/>
              </a:lnSpc>
              <a:spcBef>
                <a:spcPts val="0"/>
              </a:spcBef>
              <a:buNone/>
              <a:defRPr sz="3500" b="1">
                <a:solidFill>
                  <a:schemeClr val="bg2"/>
                </a:solidFill>
              </a:defRPr>
            </a:lvl2pPr>
            <a:lvl3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lang="en-US" sz="35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>
                <a:solidFill>
                  <a:schemeClr val="bg2"/>
                </a:solidFill>
              </a:defRPr>
            </a:lvl4pPr>
            <a:lvl5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0" lvl="2" indent="0" algn="l" defTabSz="4174944" rtl="0" eaLnBrk="1" latinLnBrk="0" hangingPunct="1">
              <a:lnSpc>
                <a:spcPts val="4203"/>
              </a:lnSpc>
              <a:spcBef>
                <a:spcPts val="0"/>
              </a:spcBef>
              <a:spcAft>
                <a:spcPts val="2402"/>
              </a:spcAft>
              <a:buFont typeface="Arial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6" name="Content Placeholder 2"/>
          <p:cNvSpPr>
            <a:spLocks noGrp="1"/>
          </p:cNvSpPr>
          <p:nvPr>
            <p:ph idx="20"/>
          </p:nvPr>
        </p:nvSpPr>
        <p:spPr>
          <a:xfrm>
            <a:off x="877314" y="34800634"/>
            <a:ext cx="28531706" cy="934571"/>
          </a:xfrm>
          <a:solidFill>
            <a:schemeClr val="accent1"/>
          </a:solidFill>
        </p:spPr>
        <p:txBody>
          <a:bodyPr lIns="144096" tIns="144096" rIns="144096"/>
          <a:lstStyle>
            <a:lvl1pPr marL="0" indent="0">
              <a:lnSpc>
                <a:spcPts val="5206"/>
              </a:lnSpc>
              <a:spcBef>
                <a:spcPts val="0"/>
              </a:spcBef>
              <a:spcAft>
                <a:spcPts val="802"/>
              </a:spcAft>
              <a:buSzPct val="105000"/>
              <a:buFont typeface="Wingdings" pitchFamily="2" charset="2"/>
              <a:buNone/>
              <a:defRPr sz="3900" b="1">
                <a:solidFill>
                  <a:schemeClr val="bg1"/>
                </a:solidFill>
              </a:defRPr>
            </a:lvl1pPr>
            <a:lvl2pPr marL="0" indent="0">
              <a:lnSpc>
                <a:spcPts val="4203"/>
              </a:lnSpc>
              <a:spcBef>
                <a:spcPts val="0"/>
              </a:spcBef>
              <a:buNone/>
              <a:defRPr sz="3500" b="1">
                <a:solidFill>
                  <a:schemeClr val="bg2"/>
                </a:solidFill>
              </a:defRPr>
            </a:lvl2pPr>
            <a:lvl3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lang="en-US" sz="35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>
                <a:solidFill>
                  <a:schemeClr val="bg2"/>
                </a:solidFill>
              </a:defRPr>
            </a:lvl4pPr>
            <a:lvl5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Content Placeholder 2"/>
          <p:cNvSpPr>
            <a:spLocks noGrp="1"/>
          </p:cNvSpPr>
          <p:nvPr>
            <p:ph idx="21"/>
          </p:nvPr>
        </p:nvSpPr>
        <p:spPr>
          <a:xfrm>
            <a:off x="890032" y="6398820"/>
            <a:ext cx="9226641" cy="6197055"/>
          </a:xfrm>
        </p:spPr>
        <p:txBody>
          <a:bodyPr/>
          <a:lstStyle>
            <a:lvl1pPr marL="360233" indent="-360233">
              <a:lnSpc>
                <a:spcPts val="5206"/>
              </a:lnSpc>
              <a:spcBef>
                <a:spcPts val="0"/>
              </a:spcBef>
              <a:spcAft>
                <a:spcPts val="802"/>
              </a:spcAft>
              <a:buClr>
                <a:srgbClr val="80A1B6"/>
              </a:buClr>
              <a:buSzPct val="105000"/>
              <a:buFont typeface="Wingdings" pitchFamily="2" charset="2"/>
              <a:buChar char=""/>
              <a:defRPr sz="3900" baseline="0">
                <a:solidFill>
                  <a:schemeClr val="bg2"/>
                </a:solidFill>
              </a:defRPr>
            </a:lvl1pPr>
            <a:lvl2pPr marL="0" indent="0">
              <a:lnSpc>
                <a:spcPts val="4203"/>
              </a:lnSpc>
              <a:spcBef>
                <a:spcPts val="0"/>
              </a:spcBef>
              <a:buNone/>
              <a:defRPr sz="3500" b="1">
                <a:solidFill>
                  <a:schemeClr val="bg2"/>
                </a:solidFill>
              </a:defRPr>
            </a:lvl2pPr>
            <a:lvl3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lang="en-US" sz="35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>
                <a:solidFill>
                  <a:schemeClr val="bg2"/>
                </a:solidFill>
              </a:defRPr>
            </a:lvl4pPr>
            <a:lvl5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0" lvl="2" indent="0" algn="l" defTabSz="4174944" rtl="0" eaLnBrk="1" latinLnBrk="0" hangingPunct="1">
              <a:lnSpc>
                <a:spcPts val="4203"/>
              </a:lnSpc>
              <a:spcBef>
                <a:spcPts val="0"/>
              </a:spcBef>
              <a:spcAft>
                <a:spcPts val="2402"/>
              </a:spcAft>
              <a:buFont typeface="Arial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1" name="Content Placeholder 2"/>
          <p:cNvSpPr>
            <a:spLocks noGrp="1"/>
          </p:cNvSpPr>
          <p:nvPr>
            <p:ph idx="22"/>
          </p:nvPr>
        </p:nvSpPr>
        <p:spPr>
          <a:xfrm>
            <a:off x="10502317" y="6398820"/>
            <a:ext cx="9226641" cy="6197055"/>
          </a:xfrm>
        </p:spPr>
        <p:txBody>
          <a:bodyPr/>
          <a:lstStyle>
            <a:lvl1pPr marL="360233" indent="-360233">
              <a:lnSpc>
                <a:spcPts val="5206"/>
              </a:lnSpc>
              <a:spcBef>
                <a:spcPts val="0"/>
              </a:spcBef>
              <a:spcAft>
                <a:spcPts val="802"/>
              </a:spcAft>
              <a:buClr>
                <a:srgbClr val="80A1B6"/>
              </a:buClr>
              <a:buSzPct val="105000"/>
              <a:buFont typeface="Wingdings" pitchFamily="2" charset="2"/>
              <a:buChar char=""/>
              <a:defRPr sz="3900" baseline="0">
                <a:solidFill>
                  <a:schemeClr val="bg2"/>
                </a:solidFill>
              </a:defRPr>
            </a:lvl1pPr>
            <a:lvl2pPr marL="0" indent="0">
              <a:lnSpc>
                <a:spcPts val="4203"/>
              </a:lnSpc>
              <a:spcBef>
                <a:spcPts val="0"/>
              </a:spcBef>
              <a:buNone/>
              <a:defRPr sz="3500" b="1">
                <a:solidFill>
                  <a:schemeClr val="bg2"/>
                </a:solidFill>
              </a:defRPr>
            </a:lvl2pPr>
            <a:lvl3pPr marL="0" indent="0">
              <a:lnSpc>
                <a:spcPts val="4203"/>
              </a:lnSpc>
              <a:spcBef>
                <a:spcPts val="0"/>
              </a:spcBef>
              <a:spcAft>
                <a:spcPts val="2402"/>
              </a:spcAft>
              <a:buNone/>
              <a:defRPr sz="3500">
                <a:solidFill>
                  <a:schemeClr val="bg2"/>
                </a:solidFill>
              </a:defRPr>
            </a:lvl3pPr>
            <a:lvl4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>
                <a:solidFill>
                  <a:schemeClr val="bg2"/>
                </a:solidFill>
              </a:defRPr>
            </a:lvl4pPr>
            <a:lvl5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2" name="Content Placeholder 2"/>
          <p:cNvSpPr>
            <a:spLocks noGrp="1"/>
          </p:cNvSpPr>
          <p:nvPr>
            <p:ph idx="23"/>
          </p:nvPr>
        </p:nvSpPr>
        <p:spPr>
          <a:xfrm>
            <a:off x="20165461" y="6398820"/>
            <a:ext cx="9226641" cy="6197055"/>
          </a:xfrm>
        </p:spPr>
        <p:txBody>
          <a:bodyPr/>
          <a:lstStyle>
            <a:lvl1pPr marL="360233" indent="-360233">
              <a:lnSpc>
                <a:spcPts val="5206"/>
              </a:lnSpc>
              <a:spcBef>
                <a:spcPts val="0"/>
              </a:spcBef>
              <a:spcAft>
                <a:spcPts val="802"/>
              </a:spcAft>
              <a:buClr>
                <a:srgbClr val="80A1B6"/>
              </a:buClr>
              <a:buSzPct val="105000"/>
              <a:buFont typeface="Wingdings" pitchFamily="2" charset="2"/>
              <a:buChar char=""/>
              <a:defRPr sz="3900" baseline="0">
                <a:solidFill>
                  <a:schemeClr val="bg2"/>
                </a:solidFill>
              </a:defRPr>
            </a:lvl1pPr>
            <a:lvl2pPr marL="0" indent="0">
              <a:lnSpc>
                <a:spcPts val="4203"/>
              </a:lnSpc>
              <a:spcBef>
                <a:spcPts val="0"/>
              </a:spcBef>
              <a:buNone/>
              <a:defRPr sz="3500" b="1">
                <a:solidFill>
                  <a:schemeClr val="bg2"/>
                </a:solidFill>
              </a:defRPr>
            </a:lvl2pPr>
            <a:lvl3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lang="en-US" sz="35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>
                <a:solidFill>
                  <a:schemeClr val="bg2"/>
                </a:solidFill>
              </a:defRPr>
            </a:lvl4pPr>
            <a:lvl5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0" lvl="2" indent="0" algn="l" defTabSz="4174944" rtl="0" eaLnBrk="1" latinLnBrk="0" hangingPunct="1">
              <a:lnSpc>
                <a:spcPts val="4203"/>
              </a:lnSpc>
              <a:spcBef>
                <a:spcPts val="0"/>
              </a:spcBef>
              <a:spcAft>
                <a:spcPts val="2402"/>
              </a:spcAft>
              <a:buFont typeface="Arial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1646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26152" y="1386463"/>
            <a:ext cx="18882867" cy="28588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7314" y="6414380"/>
            <a:ext cx="28531706" cy="280561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2986" y="1179991"/>
            <a:ext cx="7495108" cy="421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634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</p:sldLayoutIdLst>
  <p:hf sldNum="0" hdr="0"/>
  <p:txStyles>
    <p:titleStyle>
      <a:lvl1pPr algn="l" defTabSz="4174944" rtl="0" eaLnBrk="1" latinLnBrk="0" hangingPunct="1">
        <a:spcBef>
          <a:spcPct val="0"/>
        </a:spcBef>
        <a:buNone/>
        <a:defRPr sz="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5604" indent="-1565604" algn="l" defTabSz="4174944" rtl="0" eaLnBrk="1" latinLnBrk="0" hangingPunct="1">
        <a:spcBef>
          <a:spcPct val="20000"/>
        </a:spcBef>
        <a:buFont typeface="Arial" pitchFamily="34" charset="0"/>
        <a:buChar char="•"/>
        <a:defRPr sz="14800" kern="1200">
          <a:solidFill>
            <a:schemeClr val="tx1"/>
          </a:solidFill>
          <a:latin typeface="+mn-lt"/>
          <a:ea typeface="+mn-ea"/>
          <a:cs typeface="+mn-cs"/>
        </a:defRPr>
      </a:lvl1pPr>
      <a:lvl2pPr marL="3392142" indent="-1304670" algn="l" defTabSz="4174944" rtl="0" eaLnBrk="1" latinLnBrk="0" hangingPunct="1">
        <a:spcBef>
          <a:spcPct val="20000"/>
        </a:spcBef>
        <a:buFont typeface="Arial" pitchFamily="34" charset="0"/>
        <a:buChar char="–"/>
        <a:defRPr sz="12600" kern="1200">
          <a:solidFill>
            <a:schemeClr val="tx1"/>
          </a:solidFill>
          <a:latin typeface="+mn-lt"/>
          <a:ea typeface="+mn-ea"/>
          <a:cs typeface="+mn-cs"/>
        </a:defRPr>
      </a:lvl2pPr>
      <a:lvl3pPr marL="5218681" indent="-1043736" algn="l" defTabSz="4174944" rtl="0" eaLnBrk="1" latinLnBrk="0" hangingPunct="1">
        <a:spcBef>
          <a:spcPct val="20000"/>
        </a:spcBef>
        <a:buFont typeface="Arial" pitchFamily="34" charset="0"/>
        <a:buChar char="•"/>
        <a:defRPr sz="10900" kern="1200">
          <a:solidFill>
            <a:schemeClr val="tx1"/>
          </a:solidFill>
          <a:latin typeface="+mn-lt"/>
          <a:ea typeface="+mn-ea"/>
          <a:cs typeface="+mn-cs"/>
        </a:defRPr>
      </a:lvl3pPr>
      <a:lvl4pPr marL="7306153" indent="-1043736" algn="l" defTabSz="4174944" rtl="0" eaLnBrk="1" latinLnBrk="0" hangingPunct="1">
        <a:spcBef>
          <a:spcPct val="20000"/>
        </a:spcBef>
        <a:buFont typeface="Arial" pitchFamily="34" charset="0"/>
        <a:buChar char="–"/>
        <a:defRPr sz="9200" kern="1200">
          <a:solidFill>
            <a:schemeClr val="tx1"/>
          </a:solidFill>
          <a:latin typeface="+mn-lt"/>
          <a:ea typeface="+mn-ea"/>
          <a:cs typeface="+mn-cs"/>
        </a:defRPr>
      </a:lvl4pPr>
      <a:lvl5pPr marL="9393625" indent="-1043736" algn="l" defTabSz="4174944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1097" indent="-1043736" algn="l" defTabSz="4174944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6pPr>
      <a:lvl7pPr marL="13568565" indent="-1043736" algn="l" defTabSz="4174944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6037" indent="-1043736" algn="l" defTabSz="4174944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3510" indent="-1043736" algn="l" defTabSz="4174944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4944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472" algn="l" defTabSz="4174944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2pPr>
      <a:lvl3pPr marL="4174944" algn="l" defTabSz="4174944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3pPr>
      <a:lvl4pPr marL="6262417" algn="l" defTabSz="4174944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4pPr>
      <a:lvl5pPr marL="8349889" algn="l" defTabSz="4174944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7361" algn="l" defTabSz="4174944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4829" algn="l" defTabSz="4174944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2301" algn="l" defTabSz="4174944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8pPr>
      <a:lvl9pPr marL="16699774" algn="l" defTabSz="4174944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589F87-831F-1153-435D-15535D1A6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C1D84CC-38C2-E63B-A031-6BA85C76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9B0329F-9061-F790-FF07-DBC8627DEF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C52249A3-5696-5ADD-55D0-E2B1192857FA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B19A149D-C434-EC8B-F6FE-39B84D3C90B8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86035B0A-9617-9E39-FD1A-8A719BE20928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9B389635-8B04-B101-1F3A-480F2C6FD0F2}"/>
              </a:ext>
            </a:extLst>
          </p:cNvPr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5FBA8059-93EA-DA0E-D601-7BF6528B028F}"/>
              </a:ext>
            </a:extLst>
          </p:cNvPr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5" name="Content Placeholder 44">
            <a:extLst>
              <a:ext uri="{FF2B5EF4-FFF2-40B4-BE49-F238E27FC236}">
                <a16:creationId xmlns:a16="http://schemas.microsoft.com/office/drawing/2014/main" id="{49984460-D6A1-9E82-F5C8-7A961CBDD301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3BACAAC-027C-56BB-9C64-F5C3EDA6766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ICAM v2">
      <a:dk1>
        <a:sysClr val="windowText" lastClr="000000"/>
      </a:dk1>
      <a:lt1>
        <a:sysClr val="window" lastClr="FFFFFF"/>
      </a:lt1>
      <a:dk2>
        <a:srgbClr val="F3F3EC"/>
      </a:dk2>
      <a:lt2>
        <a:srgbClr val="54534A"/>
      </a:lt2>
      <a:accent1>
        <a:srgbClr val="005CAB"/>
      </a:accent1>
      <a:accent2>
        <a:srgbClr val="5A4099"/>
      </a:accent2>
      <a:accent3>
        <a:srgbClr val="B70050"/>
      </a:accent3>
      <a:accent4>
        <a:srgbClr val="6D8D24"/>
      </a:accent4>
      <a:accent5>
        <a:srgbClr val="B9C7D4"/>
      </a:accent5>
      <a:accent6>
        <a:srgbClr val="FEB924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5521fa9-ba5a-4e74-bd64-1e772cbf00e3">
      <Terms xmlns="http://schemas.microsoft.com/office/infopath/2007/PartnerControls"/>
    </lcf76f155ced4ddcb4097134ff3c332f>
    <TaxCatchAll xmlns="6d0319ef-598f-40b8-9766-e11e97faa6c9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E8BE8E1A1F5542915945E0B5785DEC" ma:contentTypeVersion="15" ma:contentTypeDescription="Create a new document." ma:contentTypeScope="" ma:versionID="f232649f7ec2660415ba7f7ef4f7ecba">
  <xsd:schema xmlns:xsd="http://www.w3.org/2001/XMLSchema" xmlns:xs="http://www.w3.org/2001/XMLSchema" xmlns:p="http://schemas.microsoft.com/office/2006/metadata/properties" xmlns:ns2="25521fa9-ba5a-4e74-bd64-1e772cbf00e3" xmlns:ns3="6d0319ef-598f-40b8-9766-e11e97faa6c9" targetNamespace="http://schemas.microsoft.com/office/2006/metadata/properties" ma:root="true" ma:fieldsID="64c2a39cde77fd4dd02e323a88dcecf4" ns2:_="" ns3:_="">
    <xsd:import namespace="25521fa9-ba5a-4e74-bd64-1e772cbf00e3"/>
    <xsd:import namespace="6d0319ef-598f-40b8-9766-e11e97faa6c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2:MediaServiceOCR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21fa9-ba5a-4e74-bd64-1e772cbf00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6d63537c-d192-4dc4-bb87-a5632b1c768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0319ef-598f-40b8-9766-e11e97faa6c9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28cc3a96-cbc3-4de8-b51f-320d502a5d6b}" ma:internalName="TaxCatchAll" ma:showField="CatchAllData" ma:web="6d0319ef-598f-40b8-9766-e11e97faa6c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71F267-110B-4507-99BB-B3E813E88B8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827917B-3962-43C6-B03F-22995D32E010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  <ds:schemaRef ds:uri="d1d95024-5f4f-4e75-ae17-86113fa1e536"/>
    <ds:schemaRef ds:uri="cf294be8-60d8-4b32-9868-2f1190881178"/>
    <ds:schemaRef ds:uri="25521fa9-ba5a-4e74-bd64-1e772cbf00e3"/>
    <ds:schemaRef ds:uri="6d0319ef-598f-40b8-9766-e11e97faa6c9"/>
  </ds:schemaRefs>
</ds:datastoreItem>
</file>

<file path=customXml/itemProps3.xml><?xml version="1.0" encoding="utf-8"?>
<ds:datastoreItem xmlns:ds="http://schemas.openxmlformats.org/officeDocument/2006/customXml" ds:itemID="{531699CD-3437-41D2-A166-564812C5BC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521fa9-ba5a-4e74-bd64-1e772cbf00e3"/>
    <ds:schemaRef ds:uri="6d0319ef-598f-40b8-9766-e11e97faa6c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Blank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Bradbeer</dc:creator>
  <cp:lastModifiedBy>Akash Hiregange</cp:lastModifiedBy>
  <cp:revision>330</cp:revision>
  <cp:lastPrinted>2013-11-19T12:17:39Z</cp:lastPrinted>
  <dcterms:created xsi:type="dcterms:W3CDTF">2013-02-20T10:34:30Z</dcterms:created>
  <dcterms:modified xsi:type="dcterms:W3CDTF">2024-08-21T12:24:56Z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0x0101008AE8BE8E1A1F5542915945E0B5785DEC</vt:lpwstr>
  </property>
  <property fmtid="{D5CDD505-2E9C-101B-9397-08002B2CF9AE}" pid="3" name="MediaServiceImageTags">
    <vt:lpwstr/>
  </property>
</Properties>
</file>