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2162704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Кто входит в команду проекта?</a:t>
            </a:r>
            <a:endParaRPr lang="en-US" sz="1000" dirty="0"/>
          </a:p>
          <a:p>
            <a:br>
              <a:rPr lang="en-US" sz="1000" dirty="0"/>
            </a:br>
            <a:r>
              <a:rPr lang="ru-RU" sz="1000" dirty="0"/>
              <a:t>Какие роли они выполняют?</a:t>
            </a:r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64009"/>
            <a:ext cx="2246038" cy="13234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Зачем нам нужен этот </a:t>
            </a:r>
            <a:r>
              <a:rPr lang="ru-RU" sz="1000" dirty="0" err="1"/>
              <a:t>дашборд</a:t>
            </a:r>
            <a:r>
              <a:rPr lang="ru-RU" sz="1000" dirty="0"/>
              <a:t>?</a:t>
            </a:r>
          </a:p>
          <a:p>
            <a:endParaRPr lang="ru-RU" sz="1000" dirty="0"/>
          </a:p>
          <a:p>
            <a:r>
              <a:rPr lang="ru-RU" sz="1000" dirty="0"/>
              <a:t>Как он поможет бизнесу?</a:t>
            </a:r>
          </a:p>
          <a:p>
            <a:endParaRPr lang="ru-RU" sz="1000" dirty="0"/>
          </a:p>
          <a:p>
            <a:r>
              <a:rPr lang="ru-RU" sz="1000" dirty="0"/>
              <a:t>Как работает подразделение заказчика?</a:t>
            </a:r>
          </a:p>
          <a:p>
            <a:endParaRPr lang="ru-RU" sz="1000" dirty="0"/>
          </a:p>
          <a:p>
            <a:r>
              <a:rPr lang="ru-RU" sz="1000" dirty="0"/>
              <a:t>Когда нам нужно его разработать?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0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Кто будет пользоваться </a:t>
            </a:r>
            <a:r>
              <a:rPr lang="ru-RU" sz="1000" dirty="0" err="1"/>
              <a:t>дашбородом</a:t>
            </a:r>
            <a:r>
              <a:rPr lang="ru-RU" sz="1000" dirty="0"/>
              <a:t>?</a:t>
            </a:r>
          </a:p>
          <a:p>
            <a:endParaRPr lang="ru-RU" sz="1000" dirty="0"/>
          </a:p>
          <a:p>
            <a:r>
              <a:rPr lang="ru-RU" sz="1000" dirty="0"/>
              <a:t>Какие их роли и задачи?</a:t>
            </a:r>
          </a:p>
          <a:p>
            <a:endParaRPr lang="ru-RU" sz="1000" dirty="0"/>
          </a:p>
          <a:p>
            <a:r>
              <a:rPr lang="ru-RU" sz="1000" dirty="0"/>
              <a:t>Кто будет входить в тестовую группу?</a:t>
            </a:r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298305"/>
            <a:ext cx="4511621" cy="13022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На какие вопросы хочет видеть ответы заказчик</a:t>
            </a:r>
            <a:r>
              <a:rPr lang="en-US" sz="1000" dirty="0"/>
              <a:t>?</a:t>
            </a:r>
            <a:r>
              <a:rPr lang="ru-RU" sz="1000" dirty="0"/>
              <a:t> В каких разрезах?</a:t>
            </a:r>
          </a:p>
          <a:p>
            <a:endParaRPr lang="ru-RU" sz="1000" dirty="0"/>
          </a:p>
          <a:p>
            <a:r>
              <a:rPr lang="ru-RU" sz="1000" dirty="0"/>
              <a:t>Какие </a:t>
            </a:r>
            <a:r>
              <a:rPr lang="en-US" sz="1000" dirty="0"/>
              <a:t>KPI </a:t>
            </a:r>
            <a:r>
              <a:rPr lang="ru-RU" sz="1000" dirty="0"/>
              <a:t>самые важные? Какие есть пороговые значения?</a:t>
            </a:r>
          </a:p>
          <a:p>
            <a:endParaRPr lang="ru-RU" sz="1000" dirty="0">
              <a:solidFill>
                <a:sysClr val="windowText" lastClr="000000"/>
              </a:solidFill>
            </a:endParaRPr>
          </a:p>
          <a:p>
            <a:r>
              <a:rPr lang="ru-RU" sz="1000" dirty="0">
                <a:solidFill>
                  <a:sysClr val="windowText" lastClr="000000"/>
                </a:solidFill>
              </a:rPr>
              <a:t>Что он делает до и после того как использовал </a:t>
            </a:r>
            <a:r>
              <a:rPr lang="ru-RU" sz="1000" dirty="0" err="1">
                <a:solidFill>
                  <a:sysClr val="windowText" lastClr="000000"/>
                </a:solidFill>
              </a:rPr>
              <a:t>дашборд</a:t>
            </a:r>
            <a:r>
              <a:rPr lang="ru-RU" sz="1000" dirty="0">
                <a:solidFill>
                  <a:sysClr val="windowText" lastClr="000000"/>
                </a:solidFill>
              </a:rPr>
              <a:t>? Каков бизнес-процесс и какие решения применяются?</a:t>
            </a:r>
          </a:p>
          <a:p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Какой контекст взаимодействия?</a:t>
            </a:r>
          </a:p>
          <a:p>
            <a:endParaRPr lang="ru-RU" sz="1000" dirty="0"/>
          </a:p>
          <a:p>
            <a:r>
              <a:rPr lang="ru-RU" sz="1000" dirty="0"/>
              <a:t>Как часто и при каких условиях будут пользоваться </a:t>
            </a:r>
            <a:r>
              <a:rPr lang="ru-RU" sz="1000" dirty="0" err="1"/>
              <a:t>дашбордом</a:t>
            </a:r>
            <a:r>
              <a:rPr lang="ru-RU" sz="1000" dirty="0"/>
              <a:t>?</a:t>
            </a:r>
          </a:p>
          <a:p>
            <a:endParaRPr lang="ru-RU" sz="1000" dirty="0"/>
          </a:p>
          <a:p>
            <a:r>
              <a:rPr lang="ru-RU" sz="1000" dirty="0"/>
              <a:t>На каких устройствах? 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1" y="2232103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Какие данные у нас есть?</a:t>
            </a:r>
          </a:p>
          <a:p>
            <a:endParaRPr lang="ru-RU" sz="1000" dirty="0"/>
          </a:p>
          <a:p>
            <a:r>
              <a:rPr lang="ru-RU" sz="1000" dirty="0"/>
              <a:t>Как мы их получаем?</a:t>
            </a:r>
          </a:p>
          <a:p>
            <a:endParaRPr lang="ru-RU" sz="1000" dirty="0"/>
          </a:p>
          <a:p>
            <a:r>
              <a:rPr lang="ru-RU" sz="1000" dirty="0"/>
              <a:t>Какая их структура?</a:t>
            </a:r>
            <a:endParaRPr lang="en-US" sz="10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9"/>
            <a:ext cx="2330016" cy="784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Какие графики и визуализации будут отвечать на вопросы из пункта 5?</a:t>
            </a:r>
          </a:p>
          <a:p>
            <a:endParaRPr lang="ru-RU" sz="1000" dirty="0"/>
          </a:p>
          <a:p>
            <a:r>
              <a:rPr lang="ru-RU" sz="1000" dirty="0"/>
              <a:t>В какие блоки можно объединить эти графики?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8"/>
          <a:srcRect l="5836" r="6680"/>
          <a:stretch/>
        </p:blipFill>
        <p:spPr>
          <a:xfrm>
            <a:off x="518685" y="4025002"/>
            <a:ext cx="3949609" cy="2520495"/>
          </a:xfrm>
          <a:prstGeom prst="rect">
            <a:avLst/>
          </a:prstGeom>
        </p:spPr>
      </p:pic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dirty="0"/>
              <a:t>Как мы поймем, что достигли цели?</a:t>
            </a:r>
            <a:br>
              <a:rPr lang="en-US" dirty="0"/>
            </a:br>
            <a:endParaRPr lang="en-US" dirty="0"/>
          </a:p>
          <a:p>
            <a:r>
              <a:rPr lang="ru-RU" dirty="0"/>
              <a:t>Как мы будем поддерживать </a:t>
            </a:r>
            <a:r>
              <a:rPr lang="ru-RU" dirty="0" err="1"/>
              <a:t>дашборд</a:t>
            </a:r>
            <a:r>
              <a:rPr lang="ru-RU" dirty="0"/>
              <a:t> и его пользователей?</a:t>
            </a:r>
          </a:p>
          <a:p>
            <a:endParaRPr lang="ru-RU" dirty="0"/>
          </a:p>
          <a:p>
            <a:r>
              <a:rPr lang="ru-RU" dirty="0"/>
              <a:t>Насколько получилось удачным решение?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207</Words>
  <Application>Microsoft Office PowerPoint</Application>
  <PresentationFormat>Широкоэкранный</PresentationFormat>
  <Paragraphs>47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Roman Bunin</cp:lastModifiedBy>
  <cp:revision>6</cp:revision>
  <dcterms:created xsi:type="dcterms:W3CDTF">2020-07-15T16:28:51Z</dcterms:created>
  <dcterms:modified xsi:type="dcterms:W3CDTF">2020-11-04T13:24:45Z</dcterms:modified>
</cp:coreProperties>
</file>