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a8b57a8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a8b57a8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8b57ac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8b57ac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b87c2b5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b87c2b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b87c2b5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b87c2b5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b87c2b5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b87c2b5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Event loop, запити та класи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203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Event loop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299875" y="1853850"/>
            <a:ext cx="1613700" cy="1893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608125" y="1983425"/>
            <a:ext cx="9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535200" y="2383625"/>
            <a:ext cx="12327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Function()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535075" y="2723025"/>
            <a:ext cx="1232700" cy="4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Async function()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535200" y="3293125"/>
            <a:ext cx="12327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Function()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966875" y="1299875"/>
            <a:ext cx="3529800" cy="1423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4930600" y="1456775"/>
            <a:ext cx="16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api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4"/>
          <p:cNvSpPr/>
          <p:nvPr/>
        </p:nvSpPr>
        <p:spPr>
          <a:xfrm rot="-1129115">
            <a:off x="2773001" y="2699805"/>
            <a:ext cx="1147648" cy="224084"/>
          </a:xfrm>
          <a:prstGeom prst="rightArrow">
            <a:avLst>
              <a:gd fmla="val 5798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269450" y="1972225"/>
            <a:ext cx="10422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Requests,</a:t>
            </a:r>
            <a:br>
              <a:rPr lang="uk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uk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promises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658975" y="1972225"/>
            <a:ext cx="16137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setTimeout etc.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4"/>
          <p:cNvSpPr/>
          <p:nvPr/>
        </p:nvSpPr>
        <p:spPr>
          <a:xfrm rot="6110802">
            <a:off x="3930046" y="3273701"/>
            <a:ext cx="1582609" cy="348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707700" y="4256675"/>
            <a:ext cx="1728600" cy="295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b="1" lang="uk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uk">
                <a:latin typeface="Raleway"/>
                <a:ea typeface="Raleway"/>
                <a:cs typeface="Raleway"/>
                <a:sym typeface="Raleway"/>
              </a:rPr>
              <a:t>crotask </a:t>
            </a:r>
            <a:r>
              <a:rPr lang="uk">
                <a:latin typeface="Raleway"/>
                <a:ea typeface="Raleway"/>
                <a:cs typeface="Raleway"/>
                <a:sym typeface="Raleway"/>
              </a:rPr>
              <a:t>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658975" y="4256675"/>
            <a:ext cx="1728600" cy="295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b="1" lang="uk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uk">
                <a:latin typeface="Raleway"/>
                <a:ea typeface="Raleway"/>
                <a:cs typeface="Raleway"/>
                <a:sym typeface="Raleway"/>
              </a:rPr>
              <a:t>crotask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4"/>
          <p:cNvSpPr/>
          <p:nvPr/>
        </p:nvSpPr>
        <p:spPr>
          <a:xfrm rot="6110176">
            <a:off x="5539814" y="3138901"/>
            <a:ext cx="1774122" cy="3488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2033425" y="3969875"/>
            <a:ext cx="1613700" cy="582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033425" y="4256675"/>
            <a:ext cx="2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4"/>
          <p:cNvSpPr/>
          <p:nvPr/>
        </p:nvSpPr>
        <p:spPr>
          <a:xfrm flipH="1">
            <a:off x="1448550" y="3832150"/>
            <a:ext cx="4905300" cy="1067400"/>
          </a:xfrm>
          <a:prstGeom prst="bentUpArrow">
            <a:avLst>
              <a:gd fmla="val 15240" name="adj1"/>
              <a:gd fmla="val 25000" name="adj2"/>
              <a:gd fmla="val 2500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608125" y="4616000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Типи запитів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975500" y="20199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Get - отримання даних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75500" y="24201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Post</a:t>
            </a:r>
            <a:r>
              <a:rPr lang="uk">
                <a:latin typeface="Raleway"/>
                <a:ea typeface="Raleway"/>
                <a:cs typeface="Raleway"/>
                <a:sym typeface="Raleway"/>
              </a:rPr>
              <a:t> - створення нового об’єкта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975500" y="2880163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Put - зміна існуючого об’єкта(повністю)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975500" y="328037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Delete</a:t>
            </a:r>
            <a:r>
              <a:rPr lang="uk">
                <a:latin typeface="Raleway"/>
                <a:ea typeface="Raleway"/>
                <a:cs typeface="Raleway"/>
                <a:sym typeface="Raleway"/>
              </a:rPr>
              <a:t> - видалення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975500" y="374040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Patch - </a:t>
            </a:r>
            <a:r>
              <a:rPr lang="uk">
                <a:latin typeface="Raleway"/>
                <a:ea typeface="Raleway"/>
                <a:cs typeface="Raleway"/>
                <a:sym typeface="Raleway"/>
              </a:rPr>
              <a:t>зміна існуючого об’єкта(одне поле)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Відповіді сервера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975500" y="20199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100-199 - інформаційний. Прогрес виконання запиту.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975500" y="24201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aleway"/>
                <a:ea typeface="Raleway"/>
                <a:cs typeface="Raleway"/>
                <a:sym typeface="Raleway"/>
              </a:rPr>
              <a:t>200-299 - все ок.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75500" y="2820350"/>
            <a:ext cx="567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uk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00-399 - код перенаправлень.</a:t>
            </a:r>
            <a:r>
              <a:rPr lang="uk" sz="13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Повідомляють про те, що запитувана сторінка переїхала і потрібно зробити ще один запит до нового URL.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75500" y="36207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400-499</a:t>
            </a:r>
            <a:r>
              <a:rPr lang="uk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 помилка клієнта.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975500" y="40209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uk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00-599 - помилка сервера.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9450" y="1322450"/>
            <a:ext cx="7688400" cy="25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Fetch на практиці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Класи, класи і ще раз класи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