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66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5" r:id="rId17"/>
    <p:sldId id="284" r:id="rId18"/>
    <p:sldId id="265" r:id="rId19"/>
    <p:sldId id="264" r:id="rId20"/>
    <p:sldId id="259" r:id="rId21"/>
    <p:sldId id="260" r:id="rId22"/>
    <p:sldId id="261" r:id="rId23"/>
    <p:sldId id="262" r:id="rId24"/>
    <p:sldId id="263" r:id="rId25"/>
    <p:sldId id="271" r:id="rId26"/>
    <p:sldId id="27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7F592-B937-4BAB-A371-B919A2747E90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55613-FA4A-4C1D-80D0-48D82896C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35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5720-EA49-441D-92F2-51615FF61C23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8034-4F53-4640-A01C-E16E63931B9F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B49B-E469-419F-9B91-4F35C904C413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534F-312E-4FEF-9AAF-481BEA557F35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5458-3452-40F6-9580-5C85ACDCD256}" type="datetime1">
              <a:rPr lang="ru-RU" smtClean="0"/>
              <a:t>26.05.2015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FD28-7EFA-478F-A45B-87153756754C}" type="datetime1">
              <a:rPr lang="ru-RU" smtClean="0"/>
              <a:t>26.05.2015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A50C-2D86-4291-9075-D2811DA4C33B}" type="datetime1">
              <a:rPr lang="ru-RU" smtClean="0"/>
              <a:t>26.05.2015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4FD1-699F-4D99-A7AC-383138A31B9B}" type="datetime1">
              <a:rPr lang="ru-RU" smtClean="0"/>
              <a:t>26.05.2015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54C4-0852-4B1D-A792-3EE5F11F51E4}" type="datetime1">
              <a:rPr lang="ru-RU" smtClean="0"/>
              <a:t>26.05.2015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DE20-5D42-46C6-A6B9-F29F844E5C68}" type="datetime1">
              <a:rPr lang="ru-RU" smtClean="0"/>
              <a:t>26.05.2015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1539-4707-4BBC-878F-80C59D11E9B0}" type="datetime1">
              <a:rPr lang="ru-RU" smtClean="0"/>
              <a:t>26.05.2015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37FAE86-2B92-4E25-8E14-3B2F77C3E94A}" type="datetime1">
              <a:rPr lang="ru-RU" smtClean="0"/>
              <a:t>26.05.2015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908720"/>
            <a:ext cx="8100565" cy="2777103"/>
          </a:xfrm>
        </p:spPr>
        <p:txBody>
          <a:bodyPr/>
          <a:lstStyle/>
          <a:p>
            <a:pPr algn="ctr"/>
            <a:r>
              <a:rPr lang="ru-RU" sz="6200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</a:t>
            </a:r>
            <a:br>
              <a:rPr lang="ru-RU" sz="6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по производственной практике</a:t>
            </a:r>
            <a:endParaRPr lang="ru-RU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wAFDo-5sbb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117871"/>
            <a:ext cx="2160240" cy="2160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040" y="5517232"/>
            <a:ext cx="33480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latin typeface="+mn-lt"/>
                <a:cs typeface="+mn-cs"/>
              </a:rPr>
              <a:t>Выполнил</a:t>
            </a:r>
            <a:r>
              <a:rPr lang="en-US" dirty="0" smtClean="0">
                <a:latin typeface="+mn-lt"/>
                <a:cs typeface="+mn-cs"/>
              </a:rPr>
              <a:t>:</a:t>
            </a:r>
            <a:r>
              <a:rPr lang="ru-RU" dirty="0" smtClean="0">
                <a:latin typeface="+mn-lt"/>
                <a:cs typeface="+mn-cs"/>
              </a:rPr>
              <a:t> </a:t>
            </a:r>
            <a:r>
              <a:rPr lang="en-US" dirty="0" smtClean="0">
                <a:latin typeface="+mn-lt"/>
                <a:cs typeface="+mn-cs"/>
              </a:rPr>
              <a:t>      </a:t>
            </a:r>
            <a:r>
              <a:rPr lang="ru-RU" dirty="0" err="1" smtClean="0"/>
              <a:t>Томаровский</a:t>
            </a:r>
            <a:r>
              <a:rPr lang="ru-RU" dirty="0" smtClean="0">
                <a:latin typeface="+mn-lt"/>
                <a:cs typeface="+mn-cs"/>
              </a:rPr>
              <a:t> </a:t>
            </a:r>
            <a:r>
              <a:rPr lang="ru-RU" dirty="0" smtClean="0"/>
              <a:t>П</a:t>
            </a:r>
            <a:r>
              <a:rPr lang="ru-RU" dirty="0" smtClean="0">
                <a:latin typeface="+mn-lt"/>
                <a:cs typeface="+mn-cs"/>
              </a:rPr>
              <a:t>.А.</a:t>
            </a:r>
            <a:endParaRPr lang="ru-RU" dirty="0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7" y="5861794"/>
            <a:ext cx="5436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  <a:cs typeface="+mn-cs"/>
              </a:rPr>
              <a:t>   </a:t>
            </a:r>
            <a:r>
              <a:rPr lang="ru-RU" dirty="0" smtClean="0">
                <a:latin typeface="+mn-lt"/>
                <a:cs typeface="+mn-cs"/>
              </a:rPr>
              <a:t>Руководитель от предприятия:                   </a:t>
            </a:r>
            <a:r>
              <a:rPr lang="ru-RU" dirty="0" err="1" smtClean="0">
                <a:latin typeface="+mn-lt"/>
                <a:cs typeface="+mn-cs"/>
              </a:rPr>
              <a:t>Бречка</a:t>
            </a:r>
            <a:r>
              <a:rPr lang="ru-RU" dirty="0" smtClean="0">
                <a:latin typeface="+mn-lt"/>
                <a:cs typeface="+mn-cs"/>
              </a:rPr>
              <a:t> А.В.</a:t>
            </a:r>
            <a:endParaRPr lang="ru-RU" dirty="0"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3644" y="6198860"/>
            <a:ext cx="5436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>
                <a:latin typeface="+mn-lt"/>
                <a:cs typeface="+mn-cs"/>
              </a:rPr>
              <a:t>Руководитель от университета:              Артемов М.А.</a:t>
            </a:r>
            <a:endParaRPr lang="ru-RU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3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26355" y="692696"/>
            <a:ext cx="7620000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Просмотр и редактирование документа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C:\Diplom\SignApp\текст\просмотр документ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47894"/>
            <a:ext cx="7920880" cy="3869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8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0149" y="116632"/>
            <a:ext cx="8460431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настроек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8383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аккаунта </a:t>
            </a:r>
          </a:p>
        </p:txBody>
      </p:sp>
      <p:pic>
        <p:nvPicPr>
          <p:cNvPr id="12" name="Рисунок 11" descr="C:\Diplom\SignApp\текст\настройки - аккаунт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78" y="1997572"/>
            <a:ext cx="6467475" cy="3648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03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38383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Основные настройки</a:t>
            </a:r>
          </a:p>
        </p:txBody>
      </p:sp>
      <p:pic>
        <p:nvPicPr>
          <p:cNvPr id="9" name="Рисунок 8" descr="C:\Diplom\SignApp\текст\настройки - основные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0" y="2083122"/>
            <a:ext cx="7974211" cy="3178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5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38383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запросов</a:t>
            </a:r>
          </a:p>
        </p:txBody>
      </p:sp>
      <p:pic>
        <p:nvPicPr>
          <p:cNvPr id="6" name="Рисунок 5" descr="C:\Diplom\SignApp\текст\настройки - запросы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6" y="2132856"/>
            <a:ext cx="8001000" cy="258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1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38383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подписи</a:t>
            </a:r>
          </a:p>
        </p:txBody>
      </p:sp>
      <p:pic>
        <p:nvPicPr>
          <p:cNvPr id="7" name="Рисунок 6" descr="C:\Diplom\SignApp\текст\настройки - подпись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1" y="2132856"/>
            <a:ext cx="8009930" cy="2625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5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38383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документов</a:t>
            </a:r>
          </a:p>
        </p:txBody>
      </p:sp>
      <p:pic>
        <p:nvPicPr>
          <p:cNvPr id="6" name="Рисунок 5" descr="C:\Diplom\SignApp\текст\настройки - документы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1" y="2132856"/>
            <a:ext cx="7992070" cy="2527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27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38383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Настройки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почты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0149" y="116632"/>
            <a:ext cx="8460431" cy="96470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69679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Запросы пользователя, представленные в табличном виде: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C:\Diplom\SignApp\текст\Запросы спис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6" y="1960586"/>
            <a:ext cx="8199859" cy="3688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5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аппаратному и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системы осуществлялась на компьютере со следующими характеристиками:</a:t>
            </a:r>
          </a:p>
          <a:p>
            <a:pPr lvl="1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процессор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AMD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Turion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(tm) II Dual-Core Mobile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M540</a:t>
            </a:r>
            <a:r>
              <a:rPr lang="ru-RU" sz="2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smtClean="0">
                <a:latin typeface="Arial" panose="020B0604020202020204" pitchFamily="34" charset="0"/>
                <a:cs typeface="Arial" panose="020B0604020202020204" pitchFamily="34" charset="0"/>
              </a:rPr>
              <a:t>2,40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ГГц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оперативная память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ГБ; </a:t>
            </a:r>
          </a:p>
          <a:p>
            <a:pPr lvl="1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операционная система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СУБД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Microsoft SQL Server 2008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132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Средства 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реализации проекта использовались следующие средства: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Интерактивная среда разработки –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Microsoft Visual Studio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2012.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Языки разработки –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C#,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CSS.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контроля версий –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89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850106"/>
          </a:xfrm>
        </p:spPr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7609656" cy="46999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и реализовать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ru-RU" sz="3200" dirty="0" smtClean="0">
                <a:latin typeface="Calibri"/>
                <a:cs typeface="Arial" panose="020B0604020202020204" pitchFamily="34" charset="0"/>
              </a:rPr>
              <a:t>‐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предназначенное для подписи документов.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 приложении должны быть доступны следующие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возможности: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ехнологии, выбранные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для разработки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База данных: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480" lvl="1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Технология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это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ORM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реализует все функции объектно-реляционного отображения и предоставляет возможность взаимодействия с объектами посредством технологии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Entities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или технологией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Entity SQL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7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Технологии, выбранные для разработки системы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предлагает различные шаблоны разработки.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данной системы был выбран шаблон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Code First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начинается с написания кода.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использует классы для динамического построения концептуальной модели и схемы базы данных.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6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Технологии, выбранные для разработки системы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Серверная часть: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ASP.NET MVC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480" lvl="1" indent="0">
              <a:buNone/>
            </a:pPr>
            <a:r>
              <a:rPr lang="ru-RU" sz="2600" dirty="0" smtClean="0"/>
              <a:t>Платформа </a:t>
            </a:r>
            <a:r>
              <a:rPr lang="ru-RU" sz="2600" dirty="0"/>
              <a:t>ASP.NET MVC базируется на взаимодействии трех компонентов: контроллера, модели и представления. </a:t>
            </a:r>
            <a:endParaRPr lang="ru-RU" sz="2600" dirty="0" smtClean="0"/>
          </a:p>
          <a:p>
            <a:pPr marL="925830" lvl="1" indent="-514350">
              <a:buFont typeface="+mj-lt"/>
              <a:buAutoNum type="arabicPeriod"/>
            </a:pPr>
            <a:r>
              <a:rPr lang="ru-RU" sz="2600" dirty="0" smtClean="0"/>
              <a:t>Контроллер </a:t>
            </a:r>
            <a:r>
              <a:rPr lang="ru-RU" sz="2600" dirty="0"/>
              <a:t>принимает запросы, обрабатывает пользовательский ввод, взаимодействует с моделью и представлением и возвращает пользователю результат обработки запроса</a:t>
            </a:r>
            <a:r>
              <a:rPr lang="ru-RU" sz="2600" dirty="0" smtClean="0"/>
              <a:t>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576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Технологии, выбранные для разработки системы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25830" lvl="1" indent="-514350">
              <a:buFont typeface="+mj-lt"/>
              <a:buAutoNum type="arabicPeriod" startAt="2"/>
            </a:pP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5830" lvl="1" indent="-514350">
              <a:buFont typeface="+mj-lt"/>
              <a:buAutoNum type="arabicPeriod" startAt="2"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представляет слой, описывающий логику организации данных в приложении. </a:t>
            </a: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480" lvl="1" indent="0">
              <a:buNone/>
            </a:pP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480" lvl="1" indent="0">
              <a:buNone/>
            </a:pP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5830" lvl="1" indent="-514350">
              <a:buFont typeface="+mj-lt"/>
              <a:buAutoNum type="arabicPeriod" startAt="3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получает данные из контроллера и генерирует элементы пользовательского интерфейса для отображения информации.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86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Технологии, выбранные для разработки системы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Интерфейс: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480" lvl="1" indent="0">
              <a:buNone/>
            </a:pP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JavaScript-фреймворк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с открытым исходным кодом. </a:t>
            </a: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480" lvl="1" indent="0">
              <a:buNone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для разработки одностраничных приложений. </a:t>
            </a: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480" lvl="1" indent="0">
              <a:buNone/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цель — расширение </a:t>
            </a: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браузерных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приложений на основе MVC шаблона, а также упрощение тестирования и 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22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224" y="10277"/>
            <a:ext cx="7620000" cy="1143000"/>
          </a:xfrm>
        </p:spPr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базы данных </a:t>
            </a:r>
          </a:p>
        </p:txBody>
      </p:sp>
      <p:pic>
        <p:nvPicPr>
          <p:cNvPr id="6146" name="Picture 2" descr="C:\Users\Pavel\Desktop\proizv\proizv\Database с русскими подписям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8401205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/>
              <a:t>Результаты работы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700808"/>
            <a:ext cx="8388424" cy="964704"/>
          </a:xfrm>
        </p:spPr>
        <p:txBody>
          <a:bodyPr/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В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результате проделанной работы,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было реализовано следующее: 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16429" y="2564904"/>
            <a:ext cx="7620000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buFont typeface="+mj-lt"/>
              <a:buAutoNum type="arabicPeriod"/>
            </a:pPr>
            <a:r>
              <a:rPr lang="ru-RU" sz="2400" dirty="0" smtClean="0"/>
              <a:t>Авторизация пользователей в системе;</a:t>
            </a:r>
          </a:p>
          <a:p>
            <a:pPr marL="571500" indent="-457200">
              <a:buFont typeface="+mj-lt"/>
              <a:buAutoNum type="arabicPeriod"/>
            </a:pPr>
            <a:r>
              <a:rPr lang="ru-RU" sz="2400" dirty="0" smtClean="0"/>
              <a:t>Загрузка документов;</a:t>
            </a:r>
          </a:p>
          <a:p>
            <a:pPr marL="571500" indent="-457200">
              <a:buFont typeface="+mj-lt"/>
              <a:buAutoNum type="arabicPeriod"/>
            </a:pPr>
            <a:r>
              <a:rPr lang="ru-RU" sz="2400" dirty="0" smtClean="0"/>
              <a:t>Размещение на страницах документа компонента(</a:t>
            </a:r>
            <a:r>
              <a:rPr lang="en-US" sz="2400" dirty="0" smtClean="0"/>
              <a:t>‐</a:t>
            </a:r>
            <a:r>
              <a:rPr lang="ru-RU" sz="2400" dirty="0" err="1" smtClean="0"/>
              <a:t>ов</a:t>
            </a:r>
            <a:r>
              <a:rPr lang="ru-RU" sz="2400" dirty="0" smtClean="0"/>
              <a:t>) для подписи;</a:t>
            </a:r>
            <a:endParaRPr lang="en-US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ru-RU" sz="2400" dirty="0" smtClean="0"/>
              <a:t>Отправка документа на подпись одному человеку;</a:t>
            </a:r>
          </a:p>
          <a:p>
            <a:pPr marL="571500" indent="-457200">
              <a:buFont typeface="+mj-lt"/>
              <a:buAutoNum type="arabicPeriod"/>
            </a:pPr>
            <a:r>
              <a:rPr lang="ru-RU" sz="2400" dirty="0" smtClean="0"/>
              <a:t>Отправка документа на подпись группе людей;</a:t>
            </a:r>
          </a:p>
          <a:p>
            <a:pPr marL="571500" indent="-457200">
              <a:buFont typeface="+mj-lt"/>
              <a:buAutoNum type="arabicPeriod"/>
            </a:pPr>
            <a:r>
              <a:rPr lang="ru-RU" sz="2400" dirty="0" smtClean="0"/>
              <a:t>Подписание документа человеком, который:</a:t>
            </a:r>
          </a:p>
          <a:p>
            <a:pPr lvl="1"/>
            <a:r>
              <a:rPr lang="ru-RU" dirty="0" smtClean="0"/>
              <a:t>является пользователем системы;</a:t>
            </a:r>
          </a:p>
          <a:p>
            <a:pPr lvl="1"/>
            <a:r>
              <a:rPr lang="ru-RU" dirty="0" smtClean="0"/>
              <a:t>не является пользователем системы.</a:t>
            </a:r>
          </a:p>
          <a:p>
            <a:pPr marL="114300" indent="0">
              <a:buFont typeface="Arial" pitchFamily="34" charset="0"/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ru-RU" sz="2400" dirty="0"/>
              <a:t>Авторизация пользователей в системе;</a:t>
            </a:r>
          </a:p>
          <a:p>
            <a:pPr marL="571500" lvl="0" indent="-457200">
              <a:buFont typeface="+mj-lt"/>
              <a:buAutoNum type="arabicPeriod"/>
            </a:pPr>
            <a:r>
              <a:rPr lang="ru-RU" sz="2400" dirty="0"/>
              <a:t>Загрузка документов;</a:t>
            </a:r>
          </a:p>
          <a:p>
            <a:pPr marL="571500" lvl="0" indent="-457200">
              <a:buFont typeface="+mj-lt"/>
              <a:buAutoNum type="arabicPeriod"/>
            </a:pPr>
            <a:r>
              <a:rPr lang="ru-RU" sz="2400" dirty="0"/>
              <a:t>Размещение на страницах документа </a:t>
            </a:r>
            <a:r>
              <a:rPr lang="ru-RU" sz="2400" dirty="0" smtClean="0"/>
              <a:t>компонента(</a:t>
            </a:r>
            <a:r>
              <a:rPr lang="en-US" sz="2400" dirty="0" smtClean="0"/>
              <a:t>‐</a:t>
            </a:r>
            <a:r>
              <a:rPr lang="ru-RU" sz="2400" dirty="0" err="1" smtClean="0"/>
              <a:t>ов</a:t>
            </a:r>
            <a:r>
              <a:rPr lang="ru-RU" sz="2400" dirty="0"/>
              <a:t>) для подписи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 marL="571500" lvl="0" indent="-457200">
              <a:buFont typeface="+mj-lt"/>
              <a:buAutoNum type="arabicPeriod"/>
            </a:pPr>
            <a:r>
              <a:rPr lang="ru-RU" sz="2400" dirty="0" smtClean="0"/>
              <a:t>Отправка </a:t>
            </a:r>
            <a:r>
              <a:rPr lang="ru-RU" sz="2400" dirty="0"/>
              <a:t>документа на подпись одному человеку;</a:t>
            </a:r>
          </a:p>
          <a:p>
            <a:pPr marL="571500" lvl="0" indent="-457200">
              <a:buFont typeface="+mj-lt"/>
              <a:buAutoNum type="arabicPeriod"/>
            </a:pPr>
            <a:r>
              <a:rPr lang="ru-RU" sz="2400" dirty="0"/>
              <a:t>Отправка документа на подпись группе людей;</a:t>
            </a:r>
          </a:p>
          <a:p>
            <a:pPr marL="571500" lvl="0" indent="-457200">
              <a:buFont typeface="+mj-lt"/>
              <a:buAutoNum type="arabicPeriod"/>
            </a:pPr>
            <a:r>
              <a:rPr lang="ru-RU" sz="2400" dirty="0"/>
              <a:t>Подписание документа человеком, который:</a:t>
            </a:r>
          </a:p>
          <a:p>
            <a:pPr lvl="1"/>
            <a:r>
              <a:rPr lang="ru-RU" dirty="0"/>
              <a:t>является пользователем системы;</a:t>
            </a:r>
          </a:p>
          <a:p>
            <a:pPr lvl="1"/>
            <a:r>
              <a:rPr lang="ru-RU" dirty="0"/>
              <a:t>не является пользователем системы.</a:t>
            </a:r>
          </a:p>
          <a:p>
            <a:pPr marL="11430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93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Интерфейс пользователя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Страница регистрации нового пользователя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 descr="C:\Diplom\SignApp\psd\регистрация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6505575" cy="280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8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26355" y="692696"/>
            <a:ext cx="7620000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авторизации в системе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3" name="Рисунок 12" descr="C:\Diplom\SignApp\psd\вход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6505575" cy="280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6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02531" y="620688"/>
            <a:ext cx="7620000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Главная страница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1026" name="Picture 2" descr="C:\Diplom\SignApp\текст\Главная страниц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52938"/>
            <a:ext cx="6137846" cy="427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5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02531" y="620688"/>
            <a:ext cx="7620000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/>
              <a:t>О</a:t>
            </a:r>
            <a:r>
              <a:rPr lang="ru-RU" sz="2800" dirty="0" smtClean="0"/>
              <a:t>сновное меню приложения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Рисунок 8" descr="C:\Универ\УНИВЕР\ДИПЛОМ ТЕКСТ\Меню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049"/>
            <a:ext cx="7215188" cy="94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C:\Diplom\SignApp\текст\основное меню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75" y="3429000"/>
            <a:ext cx="50895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3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26355" y="692696"/>
            <a:ext cx="7620000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загрузки документов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6" name="Рисунок 5" descr="C:\Diplom\SignApp\текст\загрузка документ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132856"/>
            <a:ext cx="6572250" cy="2658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92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126355" y="692696"/>
            <a:ext cx="7620000" cy="964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Страница со списком документов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7" name="Рисунок 6" descr="C:\Diplom\SignApp\текст\список документов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375797" cy="5125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5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541</TotalTime>
  <Words>515</Words>
  <Application>Microsoft Office PowerPoint</Application>
  <PresentationFormat>Экран (4:3)</PresentationFormat>
  <Paragraphs>118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Соседство</vt:lpstr>
      <vt:lpstr>Отчет по производственной практике</vt:lpstr>
      <vt:lpstr>Постановка задачи</vt:lpstr>
      <vt:lpstr>Постановка задачи</vt:lpstr>
      <vt:lpstr>Интерфейс пользователя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Требования к аппаратному и программному обеспечению</vt:lpstr>
      <vt:lpstr>Средства реализации</vt:lpstr>
      <vt:lpstr>Технологии, выбранные для разработки системы</vt:lpstr>
      <vt:lpstr>Технологии, выбранные для разработки системы</vt:lpstr>
      <vt:lpstr>Технологии, выбранные для разработки системы</vt:lpstr>
      <vt:lpstr>Технологии, выбранные для разработки системы</vt:lpstr>
      <vt:lpstr>Технологии, выбранные для разработки системы</vt:lpstr>
      <vt:lpstr>Структура базы данных </vt:lpstr>
      <vt:lpstr>Результаты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</dc:creator>
  <cp:lastModifiedBy>Pavel</cp:lastModifiedBy>
  <cp:revision>21</cp:revision>
  <dcterms:created xsi:type="dcterms:W3CDTF">2015-01-24T08:24:17Z</dcterms:created>
  <dcterms:modified xsi:type="dcterms:W3CDTF">2015-05-26T16:02:10Z</dcterms:modified>
</cp:coreProperties>
</file>