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89" r:id="rId5"/>
    <p:sldId id="290" r:id="rId6"/>
    <p:sldId id="291" r:id="rId7"/>
    <p:sldId id="266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4" r:id="rId21"/>
    <p:sldId id="286" r:id="rId22"/>
    <p:sldId id="287" r:id="rId23"/>
    <p:sldId id="265" r:id="rId24"/>
    <p:sldId id="288" r:id="rId25"/>
    <p:sldId id="264" r:id="rId26"/>
    <p:sldId id="259" r:id="rId27"/>
    <p:sldId id="260" r:id="rId28"/>
    <p:sldId id="261" r:id="rId29"/>
    <p:sldId id="262" r:id="rId30"/>
    <p:sldId id="263" r:id="rId31"/>
    <p:sldId id="271" r:id="rId32"/>
    <p:sldId id="272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7F592-B937-4BAB-A371-B919A2747E90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55613-FA4A-4C1D-80D0-48D82896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5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5720-EA49-441D-92F2-51615FF61C23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8034-4F53-4640-A01C-E16E63931B9F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B49B-E469-419F-9B91-4F35C904C413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534F-312E-4FEF-9AAF-481BEA557F35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5458-3452-40F6-9580-5C85ACDCD256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FD28-7EFA-478F-A45B-87153756754C}" type="datetime1">
              <a:rPr lang="ru-RU" smtClean="0"/>
              <a:t>03.06.2015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A50C-2D86-4291-9075-D2811DA4C33B}" type="datetime1">
              <a:rPr lang="ru-RU" smtClean="0"/>
              <a:t>03.06.2015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FD1-699F-4D99-A7AC-383138A31B9B}" type="datetime1">
              <a:rPr lang="ru-RU" smtClean="0"/>
              <a:t>03.06.2015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54C4-0852-4B1D-A792-3EE5F11F51E4}" type="datetime1">
              <a:rPr lang="ru-RU" smtClean="0"/>
              <a:t>03.06.2015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DE20-5D42-46C6-A6B9-F29F844E5C68}" type="datetime1">
              <a:rPr lang="ru-RU" smtClean="0"/>
              <a:t>03.06.2015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539-4707-4BBC-878F-80C59D11E9B0}" type="datetime1">
              <a:rPr lang="ru-RU" smtClean="0"/>
              <a:t>03.06.2015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7FAE86-2B92-4E25-8E14-3B2F77C3E94A}" type="datetime1">
              <a:rPr lang="ru-RU" smtClean="0"/>
              <a:t>03.06.2015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8100565" cy="2777103"/>
          </a:xfrm>
        </p:spPr>
        <p:txBody>
          <a:bodyPr/>
          <a:lstStyle/>
          <a:p>
            <a:pPr algn="ctr"/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«Распишитесь здесь»</a:t>
            </a:r>
            <a:b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подписания документов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wAFDo-5sbb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706" y="0"/>
            <a:ext cx="2160240" cy="2160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040" y="5517232"/>
            <a:ext cx="33480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latin typeface="+mn-lt"/>
                <a:cs typeface="+mn-cs"/>
              </a:rPr>
              <a:t>Выполнил</a:t>
            </a:r>
            <a:r>
              <a:rPr lang="en-US" dirty="0" smtClean="0">
                <a:latin typeface="+mn-lt"/>
                <a:cs typeface="+mn-cs"/>
              </a:rPr>
              <a:t>:</a:t>
            </a:r>
            <a:r>
              <a:rPr lang="ru-RU" dirty="0" smtClean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      </a:t>
            </a:r>
            <a:r>
              <a:rPr lang="ru-RU" dirty="0" err="1" smtClean="0"/>
              <a:t>Томаровский</a:t>
            </a:r>
            <a:r>
              <a:rPr lang="ru-RU" dirty="0" smtClean="0">
                <a:latin typeface="+mn-lt"/>
                <a:cs typeface="+mn-cs"/>
              </a:rPr>
              <a:t> </a:t>
            </a:r>
            <a:r>
              <a:rPr lang="ru-RU" dirty="0" smtClean="0"/>
              <a:t>П</a:t>
            </a:r>
            <a:r>
              <a:rPr lang="ru-RU" dirty="0" smtClean="0">
                <a:latin typeface="+mn-lt"/>
                <a:cs typeface="+mn-cs"/>
              </a:rPr>
              <a:t>.А.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861794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ru-RU" dirty="0" smtClean="0"/>
              <a:t>Дипломный руководитель</a:t>
            </a:r>
            <a:r>
              <a:rPr lang="ru-RU" dirty="0" smtClean="0">
                <a:latin typeface="+mn-lt"/>
                <a:cs typeface="+mn-cs"/>
              </a:rPr>
              <a:t>:           Михайлова </a:t>
            </a:r>
            <a:r>
              <a:rPr lang="ru-RU" dirty="0" smtClean="0"/>
              <a:t>Е</a:t>
            </a:r>
            <a:r>
              <a:rPr lang="ru-RU" dirty="0" smtClean="0">
                <a:latin typeface="+mn-lt"/>
                <a:cs typeface="+mn-cs"/>
              </a:rPr>
              <a:t>.Е.</a:t>
            </a:r>
            <a:endParaRPr lang="ru-RU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3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5280" y="921345"/>
            <a:ext cx="8445152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/>
              <a:t>О</a:t>
            </a:r>
            <a:r>
              <a:rPr lang="ru-RU" sz="2800" dirty="0" smtClean="0"/>
              <a:t>сновное меню приложения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9" name="Рисунок 8" descr="C:\Универ\УНИВЕР\ДИПЛОМ ТЕКСТ\Меню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049"/>
            <a:ext cx="7215188" cy="94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 descr="C:\Diplom\SignApp\текст\основное меню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75" y="3429000"/>
            <a:ext cx="5089525" cy="1076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26355" y="692696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загрузки документов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Рисунок 5" descr="C:\Diplom\SignApp\текст\загрузка документ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132856"/>
            <a:ext cx="6572250" cy="265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92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26355" y="692696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со списком документов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7" name="Рисунок 6" descr="C:\Diplom\SignApp\текст\список документов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375797" cy="512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5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26355" y="692696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и редактирование документа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Рисунок 5" descr="C:\Diplom\SignApp\текст\просмотр документ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7894"/>
            <a:ext cx="7920880" cy="3869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0149" y="116632"/>
            <a:ext cx="8460431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настроек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аккаунта </a:t>
            </a:r>
          </a:p>
        </p:txBody>
      </p:sp>
      <p:pic>
        <p:nvPicPr>
          <p:cNvPr id="12" name="Рисунок 11" descr="C:\Diplom\SignApp\текст\настройки - аккаунт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78" y="1997572"/>
            <a:ext cx="6467475" cy="3648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3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Основные настройки</a:t>
            </a:r>
          </a:p>
        </p:txBody>
      </p:sp>
      <p:pic>
        <p:nvPicPr>
          <p:cNvPr id="9" name="Рисунок 8" descr="C:\Diplom\SignApp\текст\настройки - основные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0" y="2083122"/>
            <a:ext cx="7974211" cy="3178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35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запросов</a:t>
            </a:r>
          </a:p>
        </p:txBody>
      </p:sp>
      <p:pic>
        <p:nvPicPr>
          <p:cNvPr id="6" name="Рисунок 5" descr="C:\Diplom\SignApp\текст\настройки - запрос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6" y="2132856"/>
            <a:ext cx="8001000" cy="2580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1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подписи</a:t>
            </a:r>
          </a:p>
        </p:txBody>
      </p:sp>
      <p:pic>
        <p:nvPicPr>
          <p:cNvPr id="7" name="Рисунок 6" descr="C:\Diplom\SignApp\текст\настройки - подпись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1" y="2132856"/>
            <a:ext cx="8009930" cy="2625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95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документов</a:t>
            </a:r>
          </a:p>
        </p:txBody>
      </p:sp>
      <p:pic>
        <p:nvPicPr>
          <p:cNvPr id="6" name="Рисунок 5" descr="C:\Diplom\SignApp\текст\настройки - документ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1" y="2132856"/>
            <a:ext cx="7992070" cy="2527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27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Настройки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почты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388424" cy="46999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разработать и</a:t>
            </a:r>
            <a:r>
              <a:rPr lang="ru-RU" sz="32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веб</a:t>
            </a:r>
            <a:r>
              <a:rPr lang="ru-RU" sz="3200" dirty="0" smtClean="0">
                <a:latin typeface="Calibri"/>
                <a:cs typeface="Arial" panose="020B0604020202020204" pitchFamily="34" charset="0"/>
              </a:rPr>
              <a:t>‐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предоставляющее возможность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подписывать документы.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0149" y="116632"/>
            <a:ext cx="8460431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запросов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69679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Запросы пользователя, представленные в табличном виде: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C:\Diplom\SignApp\текст\Запросы спис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6" y="1960586"/>
            <a:ext cx="8199859" cy="368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7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 элементами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ввода текста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подписи </a:t>
            </a:r>
          </a:p>
        </p:txBody>
      </p:sp>
      <p:pic>
        <p:nvPicPr>
          <p:cNvPr id="1026" name="Picture 2" descr="C:\Diplom\SignApp\текст\документ когда перешли на страницу подписани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8" y="1268760"/>
            <a:ext cx="8101013" cy="5014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подписи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Diplom\SignApp\текст\документ на странице подписания Вводим подпис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9" y="1556792"/>
            <a:ext cx="8065294" cy="47148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аппаратному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40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56792"/>
            <a:ext cx="8388424" cy="5060032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серверной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аппаратному обеспечению: 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ПК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IBM PC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процессор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тактовой частотой не менее 2.4 ГГц;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оперативная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память не менее 2048 Мб;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память не менее 1 Гб;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сети Интернет со скоростью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4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менее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Мбит/с.</a:t>
            </a:r>
          </a:p>
          <a:p>
            <a:pPr marL="11430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программному обеспечению:</a:t>
            </a:r>
          </a:p>
          <a:p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IIS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версии 6.0;</a:t>
            </a:r>
          </a:p>
          <a:p>
            <a:r>
              <a:rPr lang="ru-RU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ru-RU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648"/>
            <a:ext cx="8388424" cy="6356176"/>
          </a:xfrm>
        </p:spPr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для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веб-приложения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к аппаратному обеспечению: 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ПК типа </a:t>
            </a:r>
            <a:r>
              <a:rPr lang="ru-RU" sz="2600" i="1" dirty="0">
                <a:latin typeface="Arial" panose="020B0604020202020204" pitchFamily="34" charset="0"/>
                <a:cs typeface="Arial" panose="020B0604020202020204" pitchFamily="34" charset="0"/>
              </a:rPr>
              <a:t>IBM PC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процессор с тактовой частотой не менее 1 ГГц;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оперативная память не менее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2048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Мб;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постоянная память не менее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Мб;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видеокарта 800х600;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к сети Интернет со скоростью не менее 100 Кбит/с;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клавиатура;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мышь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 программному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обеспечению: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Safari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Opera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Mozilla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4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20000" cy="1143000"/>
          </a:xfrm>
        </p:spPr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Средства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8460432" cy="37010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реализации проекта использовались следующие средства: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нтерактивная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среда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зыки разработки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#,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контроля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версий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еляционная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база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MS SQL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ехнологии, выбранные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8460432" cy="398904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ru-RU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Технология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решение.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реализует все функции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объектно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реляционного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отображения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8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предоставляет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взаимодействия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8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объектами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посредством технологии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To Entitie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или технологией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Entity SQL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7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8388424" cy="41330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предлагает различные шаблоны разработки.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данной системы был выбран шаблон </a:t>
            </a: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Code First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начинается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8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написания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кода.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 классы для динамического построения концептуальной модели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8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схемы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базы данных.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6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8388424" cy="53480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Серверная часть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ASP.NET MVC</a:t>
            </a:r>
            <a:endParaRPr lang="ru-RU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Платформа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ASP.NET MVC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базируется на взаимодействии трех компонентов: контроллера, модели и представления.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lvl="1" indent="-444500">
              <a:buFont typeface="+mj-lt"/>
              <a:buAutoNum type="arabicPeriod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Контроллер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принимает запросы, обрабатывает пользовательский ввод, взаимодействует с моделью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8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представлением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 возвращает пользователю результат обработки запроса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46" y="1124744"/>
            <a:ext cx="8388424" cy="4800600"/>
          </a:xfrm>
        </p:spPr>
        <p:txBody>
          <a:bodyPr>
            <a:normAutofit/>
          </a:bodyPr>
          <a:lstStyle/>
          <a:p>
            <a:pPr marL="925830" lvl="1" indent="-514350">
              <a:buFont typeface="+mj-lt"/>
              <a:buAutoNum type="arabicPeriod" startAt="2"/>
            </a:pP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5830" lvl="1" indent="-514350">
              <a:buFont typeface="+mj-lt"/>
              <a:buAutoNum type="arabicPeriod" startAt="2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слой, описывающий логику организации данных в приложении.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5830" lvl="1" indent="-514350">
              <a:buFont typeface="+mj-lt"/>
              <a:buAutoNum type="arabicPeriod" startAt="3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получает данные из контроллера и генерирует элементы пользовательского интерфейса для отображения информации.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8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460432" cy="573325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должно обладать следующей функциональностью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4013" indent="-239713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авторизация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пользователей в системе;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агрузка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документов;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азмещение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страницах документа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компонента(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‐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для подписи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тправка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документа на подпись одному человеку;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тправка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документа на подпись группе людей;</a:t>
            </a:r>
          </a:p>
          <a:p>
            <a:pPr marL="354013" indent="-239713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одписание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документа человеком, который:</a:t>
            </a:r>
          </a:p>
          <a:p>
            <a:pPr marL="628650" lvl="1" indent="-217488">
              <a:buFont typeface="Courier New" panose="02070309020205020404" pitchFamily="49" charset="0"/>
              <a:buChar char="o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является пользователем системы;</a:t>
            </a:r>
          </a:p>
          <a:p>
            <a:pPr marL="628650" lvl="1" indent="-217488">
              <a:buFont typeface="Courier New" panose="02070309020205020404" pitchFamily="49" charset="0"/>
              <a:buChar char="o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является пользователем системы.</a:t>
            </a:r>
          </a:p>
          <a:p>
            <a:pPr marL="11430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9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8388424" cy="3989040"/>
          </a:xfrm>
        </p:spPr>
        <p:txBody>
          <a:bodyPr/>
          <a:lstStyle/>
          <a:p>
            <a:pPr marL="114300" indent="0">
              <a:buNone/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AngularJS </a:t>
            </a:r>
            <a:endParaRPr lang="ru-RU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-фреймворк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800" dirty="0" smtClean="0">
                <a:latin typeface="Calibri"/>
                <a:cs typeface="Arial" panose="020B0604020202020204" pitchFamily="34" charset="0"/>
              </a:rPr>
              <a:t> 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открытым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исходным кодом.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одностраничных приложений. </a:t>
            </a:r>
          </a:p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цель — расширение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браузерных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приложений на основе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шаблона, а также упрощение тестирования и 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224" y="10277"/>
            <a:ext cx="7620000" cy="1143000"/>
          </a:xfrm>
        </p:spPr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 </a:t>
            </a:r>
          </a:p>
        </p:txBody>
      </p:sp>
      <p:pic>
        <p:nvPicPr>
          <p:cNvPr id="6146" name="Picture 2" descr="C:\Users\Pavel\Desktop\proizv\proizv\Database с русскими подписям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401205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/>
              <a:t>Результаты работы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32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0" y="1340768"/>
            <a:ext cx="8388424" cy="4848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проделанной работы, было реализовано следующее:</a:t>
            </a:r>
            <a:endParaRPr lang="ru-RU" sz="2800" dirty="0" smtClean="0"/>
          </a:p>
          <a:p>
            <a:r>
              <a:rPr lang="ru-RU" sz="2400" dirty="0" smtClean="0"/>
              <a:t>авторизация пользователей в системе;</a:t>
            </a:r>
          </a:p>
          <a:p>
            <a:r>
              <a:rPr lang="ru-RU" sz="2400" dirty="0"/>
              <a:t>з</a:t>
            </a:r>
            <a:r>
              <a:rPr lang="ru-RU" sz="2400" dirty="0" smtClean="0"/>
              <a:t>агрузка документов;</a:t>
            </a:r>
          </a:p>
          <a:p>
            <a:r>
              <a:rPr lang="ru-RU" sz="2400" dirty="0"/>
              <a:t>р</a:t>
            </a:r>
            <a:r>
              <a:rPr lang="ru-RU" sz="2400" dirty="0" smtClean="0"/>
              <a:t>азмещение на страницах документа компонента(</a:t>
            </a:r>
            <a:r>
              <a:rPr lang="en-US" sz="2400" dirty="0" smtClean="0"/>
              <a:t>‐</a:t>
            </a:r>
            <a:r>
              <a:rPr lang="ru-RU" sz="2400" dirty="0" err="1" smtClean="0"/>
              <a:t>ов</a:t>
            </a:r>
            <a:r>
              <a:rPr lang="ru-RU" sz="2400" dirty="0" smtClean="0"/>
              <a:t>) для подписи;</a:t>
            </a:r>
            <a:endParaRPr lang="en-US" sz="2400" dirty="0" smtClean="0"/>
          </a:p>
          <a:p>
            <a:r>
              <a:rPr lang="ru-RU" sz="2400" dirty="0"/>
              <a:t>о</a:t>
            </a:r>
            <a:r>
              <a:rPr lang="ru-RU" sz="2400" dirty="0" smtClean="0"/>
              <a:t>тправка документа на подпись одному человеку;</a:t>
            </a:r>
          </a:p>
          <a:p>
            <a:r>
              <a:rPr lang="ru-RU" sz="2400" dirty="0"/>
              <a:t>о</a:t>
            </a:r>
            <a:r>
              <a:rPr lang="ru-RU" sz="2400" dirty="0" smtClean="0"/>
              <a:t>тправка документа на подпись группе людей;</a:t>
            </a:r>
          </a:p>
          <a:p>
            <a:r>
              <a:rPr lang="ru-RU" sz="2400" dirty="0"/>
              <a:t>п</a:t>
            </a:r>
            <a:r>
              <a:rPr lang="ru-RU" sz="2400" dirty="0" smtClean="0"/>
              <a:t>одписание документа человеком, который: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является пользователем системы;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smtClean="0"/>
              <a:t>не является пользователем системы.</a:t>
            </a:r>
          </a:p>
          <a:p>
            <a:pPr marL="114300" indent="0">
              <a:buFont typeface="Arial" pitchFamily="34" charset="0"/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Существующие решения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388424" cy="324036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Подпись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SignEasy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DocuSign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RightSignature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Signature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Pilot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 др.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БД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 descr="C:\Diplom\SignApp\текст\erwin LOGICAL model 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76" y="1628800"/>
            <a:ext cx="844882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Физическая модель БД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2050" name="Picture 2" descr="C:\Diplom\SignApp\текст\erwin PHYSICAL model 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40" y="1628800"/>
            <a:ext cx="8472633" cy="391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8388424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Страница регистрации нового пользователя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 descr="C:\Diplom\SignApp\psd\регистрация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50557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8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8531788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авторизации в системе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3" name="Рисунок 12" descr="C:\Diplom\SignApp\psd\вход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7" y="2348880"/>
            <a:ext cx="650557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795641"/>
            <a:ext cx="8460432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Главная страница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026" name="Picture 2" descr="C:\Diplom\SignApp\текст\Главная страниц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1028"/>
            <a:ext cx="6137846" cy="42741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1195</TotalTime>
  <Words>475</Words>
  <Application>Microsoft Office PowerPoint</Application>
  <PresentationFormat>Экран (4:3)</PresentationFormat>
  <Paragraphs>153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Соседство</vt:lpstr>
      <vt:lpstr>Веб-приложение «Распишитесь здесь» для подписания документов</vt:lpstr>
      <vt:lpstr>Постановка задачи</vt:lpstr>
      <vt:lpstr>Постановка задачи</vt:lpstr>
      <vt:lpstr>Существующие решения</vt:lpstr>
      <vt:lpstr>Логическая модель БД</vt:lpstr>
      <vt:lpstr>Физическая модель БД</vt:lpstr>
      <vt:lpstr>Интерфейс пользователя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Требования к аппаратному и программному обеспечению</vt:lpstr>
      <vt:lpstr>Презентация PowerPoint</vt:lpstr>
      <vt:lpstr>Средства реализации</vt:lpstr>
      <vt:lpstr>Технологии, выбранные для разработки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базы данных </vt:lpstr>
      <vt:lpstr>Результаты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</dc:creator>
  <cp:lastModifiedBy>Pavel</cp:lastModifiedBy>
  <cp:revision>37</cp:revision>
  <dcterms:created xsi:type="dcterms:W3CDTF">2015-01-24T08:24:17Z</dcterms:created>
  <dcterms:modified xsi:type="dcterms:W3CDTF">2015-06-03T20:12:55Z</dcterms:modified>
</cp:coreProperties>
</file>