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89" r:id="rId5"/>
    <p:sldId id="290" r:id="rId6"/>
    <p:sldId id="291" r:id="rId7"/>
    <p:sldId id="264" r:id="rId8"/>
    <p:sldId id="265" r:id="rId9"/>
    <p:sldId id="288" r:id="rId10"/>
    <p:sldId id="259" r:id="rId11"/>
    <p:sldId id="260" r:id="rId12"/>
    <p:sldId id="261" r:id="rId13"/>
    <p:sldId id="263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7" r:id="rId24"/>
    <p:sldId id="27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7F592-B937-4BAB-A371-B919A2747E90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55613-FA4A-4C1D-80D0-48D82896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5720-EA49-441D-92F2-51615FF61C23}" type="datetime1">
              <a:rPr lang="ru-RU" smtClean="0"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8034-4F53-4640-A01C-E16E63931B9F}" type="datetime1">
              <a:rPr lang="ru-RU" smtClean="0"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B49B-E469-419F-9B91-4F35C904C413}" type="datetime1">
              <a:rPr lang="ru-RU" smtClean="0"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34F-312E-4FEF-9AAF-481BEA557F35}" type="datetime1">
              <a:rPr lang="ru-RU" smtClean="0"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5458-3452-40F6-9580-5C85ACDCD256}" type="datetime1">
              <a:rPr lang="ru-RU" smtClean="0"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FD28-7EFA-478F-A45B-87153756754C}" type="datetime1">
              <a:rPr lang="ru-RU" smtClean="0"/>
              <a:t>04.06.2015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50C-2D86-4291-9075-D2811DA4C33B}" type="datetime1">
              <a:rPr lang="ru-RU" smtClean="0"/>
              <a:t>04.06.2015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FD1-699F-4D99-A7AC-383138A31B9B}" type="datetime1">
              <a:rPr lang="ru-RU" smtClean="0"/>
              <a:t>04.06.2015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54C4-0852-4B1D-A792-3EE5F11F51E4}" type="datetime1">
              <a:rPr lang="ru-RU" smtClean="0"/>
              <a:t>04.06.2015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DE20-5D42-46C6-A6B9-F29F844E5C68}" type="datetime1">
              <a:rPr lang="ru-RU" smtClean="0"/>
              <a:t>04.06.2015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539-4707-4BBC-878F-80C59D11E9B0}" type="datetime1">
              <a:rPr lang="ru-RU" smtClean="0"/>
              <a:t>04.06.2015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7FAE86-2B92-4E25-8E14-3B2F77C3E94A}" type="datetime1">
              <a:rPr lang="ru-RU" smtClean="0"/>
              <a:t>04.06.2015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100565" cy="2777103"/>
          </a:xfrm>
        </p:spPr>
        <p:txBody>
          <a:bodyPr/>
          <a:lstStyle/>
          <a:p>
            <a:pPr algn="ctr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«Распишитесь здесь»</a:t>
            </a:r>
            <a:b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подписания документов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wAFDo-5sbb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706" y="0"/>
            <a:ext cx="2160240" cy="21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517232"/>
            <a:ext cx="33480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latin typeface="+mn-lt"/>
                <a:cs typeface="+mn-cs"/>
              </a:rPr>
              <a:t>Выполнил</a:t>
            </a:r>
            <a:r>
              <a:rPr lang="en-US" dirty="0" smtClean="0">
                <a:latin typeface="+mn-lt"/>
                <a:cs typeface="+mn-cs"/>
              </a:rPr>
              <a:t>: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      </a:t>
            </a:r>
            <a:r>
              <a:rPr lang="ru-RU" dirty="0" err="1" smtClean="0"/>
              <a:t>Томаровский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ru-RU" dirty="0" smtClean="0"/>
              <a:t>П</a:t>
            </a:r>
            <a:r>
              <a:rPr lang="ru-RU" dirty="0" smtClean="0">
                <a:latin typeface="+mn-lt"/>
                <a:cs typeface="+mn-cs"/>
              </a:rPr>
              <a:t>.А.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861794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ru-RU" dirty="0" smtClean="0"/>
              <a:t>Дипломный руководитель</a:t>
            </a:r>
            <a:r>
              <a:rPr lang="ru-RU" dirty="0" smtClean="0">
                <a:latin typeface="+mn-lt"/>
                <a:cs typeface="+mn-cs"/>
              </a:rPr>
              <a:t>:           Михайлова </a:t>
            </a:r>
            <a:r>
              <a:rPr lang="ru-RU" dirty="0" smtClean="0"/>
              <a:t>Е</a:t>
            </a:r>
            <a:r>
              <a:rPr lang="ru-RU" dirty="0" smtClean="0">
                <a:latin typeface="+mn-lt"/>
                <a:cs typeface="+mn-cs"/>
              </a:rPr>
              <a:t>.Е.</a:t>
            </a:r>
            <a:endParaRPr lang="ru-RU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ехнологии, выбранные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460432" cy="398904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решение.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все функции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реляционного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предоставляет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взаимодействия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посредством технологии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To Entitie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или технологией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SQL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41330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различные шаблоны разработки.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данной системы был выбран шаблон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начинается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кода.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классы для динамического построения концептуальной модели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данных.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88840"/>
            <a:ext cx="8388424" cy="25922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ASP.NET MVC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базируется на взаимодействии трех компонентов: контроллера, модели и представления.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3989040"/>
          </a:xfrm>
        </p:spPr>
        <p:txBody>
          <a:bodyPr/>
          <a:lstStyle/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AngularJS 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-фреймворк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открытым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исходным кодом.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одностраничных приложений. </a:t>
            </a: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цель — расширение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браузерных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приложений на основе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шаблона, а также упрощение тестирования и 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 нового пользователя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 descr="C:\Diplom\SignApp\psd\регистрац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8531788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 в системе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3" name="Рисунок 12" descr="C:\Diplom\SignApp\psd\вход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" y="2348880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795641"/>
            <a:ext cx="8460432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C:\Diplom\SignApp\текст\Главная страниц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1028"/>
            <a:ext cx="6137846" cy="42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5280" y="921345"/>
            <a:ext cx="8445152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/>
              <a:t>О</a:t>
            </a:r>
            <a:r>
              <a:rPr lang="ru-RU" sz="2800" dirty="0" smtClean="0"/>
              <a:t>сновное меню приложения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9" name="Рисунок 8" descr="C:\Универ\УНИВЕР\ДИПЛОМ ТЕКСТ\Меню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049"/>
            <a:ext cx="7215188" cy="9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Diplom\SignApp\текст\основное меню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75" y="3429000"/>
            <a:ext cx="5089525" cy="107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загрузки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 descr="C:\Diplom\SignApp\текст\загрузка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2856"/>
            <a:ext cx="6572250" cy="265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 списком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Рисунок 6" descr="C:\Diplom\SignApp\текст\список документ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375797" cy="512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388424" cy="46999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и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веб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‐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предоставляющее возможность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подписывать документы.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документа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Рисунок 5" descr="C:\Diplom\SignApp\текст\просмотр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7894"/>
            <a:ext cx="7920880" cy="38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настроек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аккаунта </a:t>
            </a:r>
          </a:p>
        </p:txBody>
      </p:sp>
      <p:pic>
        <p:nvPicPr>
          <p:cNvPr id="12" name="Рисунок 11" descr="C:\Diplom\SignApp\текст\настройки - аккаун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8" y="1997572"/>
            <a:ext cx="6467475" cy="364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запросов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69679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 пользователя, представленные в табличном виде: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Запросы спис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" y="1960586"/>
            <a:ext cx="8199859" cy="368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на странице подписания Вводим подпис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9" y="1556792"/>
            <a:ext cx="8065294" cy="4714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Результаты работы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340768"/>
            <a:ext cx="8388424" cy="484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проделанной работы, было реализовано следующее:</a:t>
            </a:r>
            <a:endParaRPr lang="ru-RU" sz="2800" dirty="0" smtClean="0"/>
          </a:p>
          <a:p>
            <a:r>
              <a:rPr lang="ru-RU" sz="2400" dirty="0" smtClean="0"/>
              <a:t>авторизация пользователей в системе;</a:t>
            </a:r>
          </a:p>
          <a:p>
            <a:r>
              <a:rPr lang="ru-RU" sz="2400" dirty="0"/>
              <a:t>з</a:t>
            </a:r>
            <a:r>
              <a:rPr lang="ru-RU" sz="2400" dirty="0" smtClean="0"/>
              <a:t>агрузка документов;</a:t>
            </a:r>
          </a:p>
          <a:p>
            <a:r>
              <a:rPr lang="ru-RU" sz="2400" dirty="0"/>
              <a:t>р</a:t>
            </a:r>
            <a:r>
              <a:rPr lang="ru-RU" sz="2400" dirty="0" smtClean="0"/>
              <a:t>азмещение на страницах документа компонента(</a:t>
            </a:r>
            <a:r>
              <a:rPr lang="en-US" sz="2400" dirty="0" smtClean="0"/>
              <a:t>‐</a:t>
            </a:r>
            <a:r>
              <a:rPr lang="ru-RU" sz="2400" dirty="0" err="1" smtClean="0"/>
              <a:t>ов</a:t>
            </a:r>
            <a:r>
              <a:rPr lang="ru-RU" sz="2400" dirty="0" smtClean="0"/>
              <a:t>) для подписи;</a:t>
            </a:r>
            <a:endParaRPr lang="en-US" sz="2400" dirty="0" smtClean="0"/>
          </a:p>
          <a:p>
            <a:r>
              <a:rPr lang="ru-RU" sz="2400" dirty="0"/>
              <a:t>о</a:t>
            </a:r>
            <a:r>
              <a:rPr lang="ru-RU" sz="2400" dirty="0" smtClean="0"/>
              <a:t>тправка документа на подпись одному человеку;</a:t>
            </a:r>
          </a:p>
          <a:p>
            <a:r>
              <a:rPr lang="ru-RU" sz="2400" dirty="0"/>
              <a:t>о</a:t>
            </a:r>
            <a:r>
              <a:rPr lang="ru-RU" sz="2400" dirty="0" smtClean="0"/>
              <a:t>тправка документа на подпись группе людей;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одписание документа человеком, который: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является пользователем системы;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не является пользователем системы.</a:t>
            </a:r>
          </a:p>
          <a:p>
            <a:pPr marL="114300" indent="0">
              <a:buFont typeface="Arial" pitchFamily="34" charset="0"/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460432" cy="573325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должно обладать следующей функциональностью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 в системе;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агрузка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азмещение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страницах документа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компонента(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для подписи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на подпись одному человеку;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на подпись группе людей;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одписание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человеком, который: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5092" y="1844824"/>
            <a:ext cx="8388424" cy="324036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Подпись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SignEasy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DocuSign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RightSignature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БД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C:\Diplom\SignApp\текст\erwin LOG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76" y="1628800"/>
            <a:ext cx="84488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БД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C:\Diplom\SignApp\текст\erwin PHYS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0" y="1628800"/>
            <a:ext cx="8472633" cy="39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460432" cy="37010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проекта использовались следующие средства: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нтерактивная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зыки разработки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#,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еляционная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MS SQL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40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8388424" cy="5060032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серверной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обеспечению: 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не менее 2.4 ГГц;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2048 Мб;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1 Гб;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сети Интернет со скоростью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Мбит/с.</a:t>
            </a: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программному обеспечению:</a:t>
            </a:r>
          </a:p>
          <a:p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версии 6.0;</a:t>
            </a:r>
          </a:p>
          <a:p>
            <a:r>
              <a:rPr lang="ru-RU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ru-RU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8388424" cy="6356176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 аппаратному обеспечению: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ПК типа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процессор с тактовой частотой не менее 1 ГГц;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оперативная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постоянная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видеокарта 800х600;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к сети Интернет со скоростью не менее 100 Кбит/с;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клавиатура;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мышь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 программному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обеспечению: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Opera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Mozilla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1200</TotalTime>
  <Words>403</Words>
  <Application>Microsoft Office PowerPoint</Application>
  <PresentationFormat>Экран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Соседство</vt:lpstr>
      <vt:lpstr>Веб-приложение «Распишитесь здесь» для подписания документов</vt:lpstr>
      <vt:lpstr>Постановка задачи</vt:lpstr>
      <vt:lpstr>Постановка задачи</vt:lpstr>
      <vt:lpstr>Существующие решения</vt:lpstr>
      <vt:lpstr>Логическая модель БД</vt:lpstr>
      <vt:lpstr>Физическая модель БД</vt:lpstr>
      <vt:lpstr>Средства реализации</vt:lpstr>
      <vt:lpstr>Требования к аппаратному и программному обеспечению</vt:lpstr>
      <vt:lpstr>Презентация PowerPoint</vt:lpstr>
      <vt:lpstr>Технологии, выбранные для разработки системы</vt:lpstr>
      <vt:lpstr>Презентация PowerPoint</vt:lpstr>
      <vt:lpstr>Презентация PowerPoint</vt:lpstr>
      <vt:lpstr>Презентация PowerPoint</vt:lpstr>
      <vt:lpstr>Интерфейс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39</cp:revision>
  <dcterms:created xsi:type="dcterms:W3CDTF">2015-01-24T08:24:17Z</dcterms:created>
  <dcterms:modified xsi:type="dcterms:W3CDTF">2015-06-04T05:35:33Z</dcterms:modified>
</cp:coreProperties>
</file>