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1" r:id="rId6"/>
    <p:sldId id="265" r:id="rId7"/>
    <p:sldId id="268" r:id="rId8"/>
    <p:sldId id="269" r:id="rId9"/>
    <p:sldId id="270" r:id="rId10"/>
    <p:sldId id="273" r:id="rId11"/>
    <p:sldId id="271" r:id="rId12"/>
    <p:sldId id="276" r:id="rId13"/>
    <p:sldId id="274" r:id="rId14"/>
    <p:sldId id="275" r:id="rId15"/>
    <p:sldId id="264" r:id="rId16"/>
    <p:sldId id="262" r:id="rId17"/>
    <p:sldId id="260" r:id="rId18"/>
    <p:sldId id="26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71" autoAdjust="0"/>
  </p:normalViewPr>
  <p:slideViewPr>
    <p:cSldViewPr snapToGrid="0">
      <p:cViewPr>
        <p:scale>
          <a:sx n="168" d="100"/>
          <a:sy n="168" d="100"/>
        </p:scale>
        <p:origin x="-568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lraj98/movie-genre-prediction-from-wiki-plot-using-bert" TargetMode="External"/><Relationship Id="rId2" Type="http://schemas.openxmlformats.org/officeDocument/2006/relationships/hyperlink" Target="https://www.kaggle.com/jrobischon/wikipedia-movie-plo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Новиков Павел Владимирович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Фильмы с данными из </a:t>
            </a:r>
            <a:r>
              <a:rPr lang="ru-RU" sz="4000" b="1" dirty="0" err="1" smtClean="0"/>
              <a:t>википедии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Сентябрь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неизвестными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804357"/>
            <a:ext cx="10498466" cy="35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14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359" y="5638143"/>
            <a:ext cx="10588021" cy="4377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 графика мы видим, что самые популярные жанры для фильмов это драмы и комедии.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79" y="1995055"/>
            <a:ext cx="10572364" cy="34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979264" y="1433919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Количество фильмов в разрезе жанров.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0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</a:t>
            </a:r>
            <a:r>
              <a:rPr lang="ru-RU" dirty="0" err="1" smtClean="0"/>
              <a:t>неизсетными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804357"/>
            <a:ext cx="10498466" cy="35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97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</a:t>
            </a:r>
            <a:r>
              <a:rPr lang="ru-RU" dirty="0" err="1" smtClean="0"/>
              <a:t>неизсетными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5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</a:t>
            </a:r>
            <a:r>
              <a:rPr lang="ru-RU" dirty="0" err="1" smtClean="0"/>
              <a:t>неизсетными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5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схематично реализованный бизнес-процесс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14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Перечислите 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Новиков Павел Владимирович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Обнинский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институт Атомной Энергетики, специализация: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инженер-математик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ДИТ КИБ, главный инженер, сопровождение АС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(подразделение, должность, основной функционал, системы/процессы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и готовность к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переезду – Москва, переезд готов обсудить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– моб. +7-985-299-9917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кратко суть проекта и функционал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Приложите ссылку на репозиторий с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кодом</a:t>
            </a:r>
          </a:p>
          <a:p>
            <a:pPr marL="0" indent="0">
              <a:buNone/>
            </a:pPr>
            <a:r>
              <a:rPr lang="ru-RU" dirty="0"/>
              <a:t>Фильмы с данными из </a:t>
            </a:r>
            <a:r>
              <a:rPr lang="ru-RU" dirty="0" err="1"/>
              <a:t>википедии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://www.kaggle.com/jrobischon/wikipedia-movie-plots</a:t>
            </a:r>
            <a:r>
              <a:rPr lang="ru-RU" dirty="0"/>
              <a:t> </a:t>
            </a:r>
          </a:p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fontAlgn="base"/>
            <a:r>
              <a:rPr lang="ru-RU" dirty="0"/>
              <a:t>Подготовьте гистограммы по самым популярным жанрам, режиссерам, нац. принадлежностям фильмов, годам</a:t>
            </a:r>
          </a:p>
          <a:p>
            <a:pPr lvl="0" fontAlgn="base"/>
            <a:r>
              <a:rPr lang="ru-RU" dirty="0"/>
              <a:t>Подготовьте </a:t>
            </a:r>
            <a:r>
              <a:rPr lang="ru-RU" dirty="0" err="1"/>
              <a:t>sentiment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 по отзывам (используя  </a:t>
            </a:r>
            <a:r>
              <a:rPr lang="ru-RU" sz="2400" dirty="0" err="1"/>
              <a:t>nltk.classify</a:t>
            </a:r>
            <a:r>
              <a:rPr lang="ru-RU" dirty="0"/>
              <a:t>) и оцените, как распределяется </a:t>
            </a:r>
            <a:r>
              <a:rPr lang="ru-RU" dirty="0" err="1"/>
              <a:t>sentiment</a:t>
            </a:r>
            <a:r>
              <a:rPr lang="ru-RU" dirty="0"/>
              <a:t> по актерам, режиссерам и жанрам</a:t>
            </a:r>
          </a:p>
          <a:p>
            <a:pPr lvl="0" fontAlgn="base"/>
            <a:r>
              <a:rPr lang="ru-RU" dirty="0"/>
              <a:t>Необходимо написать на базе BERT определитель жанра фильма: </a:t>
            </a:r>
          </a:p>
          <a:p>
            <a:pPr lvl="1" fontAlgn="base"/>
            <a:r>
              <a:rPr lang="ru-RU" dirty="0"/>
              <a:t>На вход подается сюжет фильма. На выходе - жанр </a:t>
            </a:r>
            <a:br>
              <a:rPr lang="ru-RU" dirty="0"/>
            </a:br>
            <a:r>
              <a:rPr lang="ru-RU" dirty="0" err="1"/>
              <a:t>sample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https://www.kaggle.com/balraj98/movie-genre-prediction-from-wiki-plot-using-bert</a:t>
            </a:r>
            <a:r>
              <a:rPr lang="ru-RU" dirty="0"/>
              <a:t> 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0622" y="1708493"/>
            <a:ext cx="10463331" cy="8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вид </a:t>
            </a:r>
            <a:r>
              <a:rPr lang="ru-RU" dirty="0" err="1" smtClean="0"/>
              <a:t>датасета</a:t>
            </a:r>
            <a:r>
              <a:rPr lang="ru-RU" dirty="0" smtClean="0"/>
              <a:t>, с добавленным столбцом «</a:t>
            </a:r>
            <a:r>
              <a:rPr lang="en-US" dirty="0" smtClean="0"/>
              <a:t>Country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2" y="2861672"/>
            <a:ext cx="10224051" cy="117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9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24" y="1833643"/>
            <a:ext cx="6812659" cy="434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933" y="5460555"/>
            <a:ext cx="10463331" cy="8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dataset </a:t>
            </a:r>
            <a:r>
              <a:rPr lang="ru-RU" dirty="0" smtClean="0"/>
              <a:t>был добавлен столбец </a:t>
            </a:r>
            <a:r>
              <a:rPr lang="en-US" dirty="0" smtClean="0"/>
              <a:t>Country</a:t>
            </a:r>
            <a:r>
              <a:rPr lang="ru-RU" dirty="0" smtClean="0"/>
              <a:t>, для объединения киностудий одной страны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046" y="1283571"/>
            <a:ext cx="7001733" cy="412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Тепловая карта количества отснятых фильмов за год в разрезе стран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82" y="1719223"/>
            <a:ext cx="6450687" cy="419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903693" y="6043704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Можно сделать вывод, что в </a:t>
            </a:r>
            <a:r>
              <a:rPr lang="ru-RU" dirty="0"/>
              <a:t>США был спад производства фильмов в период с 1959 по 1985 годы.</a:t>
            </a:r>
          </a:p>
        </p:txBody>
      </p:sp>
    </p:spTree>
    <p:extLst>
      <p:ext uri="{BB962C8B-B14F-4D97-AF65-F5344CB8AC3E}">
        <p14:creationId xmlns:p14="http://schemas.microsoft.com/office/powerpoint/2010/main" val="116322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73465" y="5907678"/>
            <a:ext cx="10511193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Можно сделать вывод, что </a:t>
            </a:r>
            <a:r>
              <a:rPr lang="en-US" dirty="0"/>
              <a:t>Dataset </a:t>
            </a:r>
            <a:r>
              <a:rPr lang="ru-RU" dirty="0"/>
              <a:t>содержит данные по России </a:t>
            </a:r>
            <a:r>
              <a:rPr lang="ru-RU" dirty="0" smtClean="0"/>
              <a:t>только начиная с </a:t>
            </a:r>
            <a:r>
              <a:rPr lang="ru-RU" dirty="0"/>
              <a:t>2000 </a:t>
            </a:r>
            <a:r>
              <a:rPr lang="ru-RU" dirty="0" smtClean="0"/>
              <a:t>года.</a:t>
            </a:r>
          </a:p>
          <a:p>
            <a:pPr marL="0" indent="0">
              <a:buNone/>
            </a:pPr>
            <a:r>
              <a:rPr lang="ru-RU" dirty="0" smtClean="0"/>
              <a:t>Подтвердить предыдущий вывод - в </a:t>
            </a:r>
            <a:r>
              <a:rPr lang="ru-RU" dirty="0"/>
              <a:t>США был спад производства фильмов в период с 1959 по 1985 годы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93" y="1298890"/>
            <a:ext cx="8448812" cy="455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84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Количество фильмов в разрезе </a:t>
            </a:r>
            <a:r>
              <a:rPr lang="ru-RU" dirty="0" smtClean="0"/>
              <a:t>режиссёров.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03693" y="6043704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Из графика видно большинство описаний отсутствует информация о режиссере.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01" y="1796487"/>
            <a:ext cx="10515929" cy="351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051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322</Words>
  <Application>Microsoft Office PowerPoint</Application>
  <PresentationFormat>Произвольный</PresentationFormat>
  <Paragraphs>50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Фильмы с данными из википедии</vt:lpstr>
      <vt:lpstr>О себе</vt:lpstr>
      <vt:lpstr>Описание проекта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I – Sentiment analysis</vt:lpstr>
      <vt:lpstr>Часть I I I – Предсказания Берты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Pavel N</cp:lastModifiedBy>
  <cp:revision>25</cp:revision>
  <dcterms:created xsi:type="dcterms:W3CDTF">2021-02-19T10:44:02Z</dcterms:created>
  <dcterms:modified xsi:type="dcterms:W3CDTF">2022-08-28T16:55:37Z</dcterms:modified>
</cp:coreProperties>
</file>