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88" r:id="rId2"/>
  </p:sldMasterIdLst>
  <p:notesMasterIdLst>
    <p:notesMasterId r:id="rId6"/>
  </p:notesMasterIdLst>
  <p:sldIdLst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E11EB5C-4782-42B6-9A88-D9FE2DFED569}">
          <p14:sldIdLst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E60D-4195-4287-944F-86F6AEAE5C1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2B2EA-1010-4748-B758-E9D3E758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2B2EA-1010-4748-B758-E9D3E75833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rst ma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1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2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00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3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11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05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4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5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4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F4E7-A1DC-42D9-93BD-A82A6EF0730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9531-7EBF-4101-8BEF-72AC3DA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2BC77-4997-45DF-A3B5-06FD61103D6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4FBD-2FEF-422B-9C9C-3830F921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yTempla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</Words>
  <Application>Microsoft Office PowerPoint</Application>
  <PresentationFormat>Экран 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18_Специальное оформление</vt:lpstr>
      <vt:lpstr>MyTemplate</vt:lpstr>
      <vt:lpstr>Презентация PowerPoint</vt:lpstr>
      <vt:lpstr>Презентация PowerPoint</vt:lpstr>
      <vt:lpstr>Презентация PowerPoint</vt:lpstr>
    </vt:vector>
  </TitlesOfParts>
  <Company>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Власенко Павел Валерьевич</dc:creator>
  <cp:lastModifiedBy>Власенко Павел Валерьевич</cp:lastModifiedBy>
  <cp:revision>6</cp:revision>
  <dcterms:created xsi:type="dcterms:W3CDTF">2017-01-23T06:53:51Z</dcterms:created>
  <dcterms:modified xsi:type="dcterms:W3CDTF">2017-01-24T10:03:22Z</dcterms:modified>
</cp:coreProperties>
</file>