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p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36" y="785794"/>
            <a:ext cx="10287030" cy="5786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Vip</dc:creator>
  <cp:lastModifiedBy>Vip</cp:lastModifiedBy>
  <cp:revision>2</cp:revision>
  <dcterms:created xsi:type="dcterms:W3CDTF">2023-03-05T11:02:32Z</dcterms:created>
  <dcterms:modified xsi:type="dcterms:W3CDTF">2023-03-05T11:06:18Z</dcterms:modified>
</cp:coreProperties>
</file>