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dfdfbzdfbdfbzd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bfdbzdfbzdfb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PresentationFormat>Экран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dfdfbzdfbdfbzd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dfdfbzdfbdfbzd</dc:title>
  <dc:creator>Vip</dc:creator>
  <cp:lastModifiedBy>Vip</cp:lastModifiedBy>
  <cp:revision>1</cp:revision>
  <dcterms:created xsi:type="dcterms:W3CDTF">2023-03-05T10:35:13Z</dcterms:created>
  <dcterms:modified xsi:type="dcterms:W3CDTF">2023-03-05T10:43:29Z</dcterms:modified>
</cp:coreProperties>
</file>